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22.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9.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9.xml" ContentType="application/vnd.openxmlformats-officedocument.presentationml.slideLayout+xml"/>
  <Override PartName="/ppt/slideLayouts/slideLayout416.xml" ContentType="application/vnd.openxmlformats-officedocument.presentationml.slideLayout+xml"/>
  <Override PartName="/ppt/slideLayouts/slideLayout9.xml" ContentType="application/vnd.openxmlformats-officedocument.presentationml.slideLayout+xml"/>
  <Override PartName="/ppt/slideLayouts/slideLayout304.xml" ContentType="application/vnd.openxmlformats-officedocument.presentationml.slideLayout+xml"/>
  <Override PartName="/ppt/slideLayouts/slideLayout299.xml" ContentType="application/vnd.openxmlformats-officedocument.presentationml.slideLayout+xml"/>
  <Override PartName="/ppt/slideLayouts/slideLayout2.xml" ContentType="application/vnd.openxmlformats-officedocument.presentationml.slideLayout+xml"/>
  <Override PartName="/ppt/slideLayouts/slideLayout32.xml" ContentType="application/vnd.openxmlformats-officedocument.presentationml.slideLayout+xml"/>
  <Override PartName="/ppt/slideLayouts/slideLayout3.xml" ContentType="application/vnd.openxmlformats-officedocument.presentationml.slideLayout+xml"/>
  <Override PartName="/ppt/slideLayouts/slideLayout410.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411.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412.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413.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414.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415.xml" ContentType="application/vnd.openxmlformats-officedocument.presentationml.slideLayout+xml"/>
  <Override PartName="/ppt/slideLayouts/slideLayout38.xml" ContentType="application/vnd.openxmlformats-officedocument.presentationml.slideLayout+xml"/>
  <Override PartName="/ppt/slideLayouts/slideLayout38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39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400.xml" ContentType="application/vnd.openxmlformats-officedocument.presentationml.slideLayout+xml"/>
  <Override PartName="/ppt/slideLayouts/slideLayout23.xml" ContentType="application/vnd.openxmlformats-officedocument.presentationml.slideLayout+xml"/>
  <Override PartName="/ppt/slideLayouts/slideLayout401.xml" ContentType="application/vnd.openxmlformats-officedocument.presentationml.slideLayout+xml"/>
  <Override PartName="/ppt/slideLayouts/slideLayout24.xml" ContentType="application/vnd.openxmlformats-officedocument.presentationml.slideLayout+xml"/>
  <Override PartName="/ppt/slideLayouts/slideLayout402.xml" ContentType="application/vnd.openxmlformats-officedocument.presentationml.slideLayout+xml"/>
  <Override PartName="/ppt/slideLayouts/slideLayout25.xml" ContentType="application/vnd.openxmlformats-officedocument.presentationml.slideLayout+xml"/>
  <Override PartName="/ppt/slideLayouts/slideLayout403.xml" ContentType="application/vnd.openxmlformats-officedocument.presentationml.slideLayout+xml"/>
  <Override PartName="/ppt/slideLayouts/slideLayout26.xml" ContentType="application/vnd.openxmlformats-officedocument.presentationml.slideLayout+xml"/>
  <Override PartName="/ppt/slideLayouts/slideLayout404.xml" ContentType="application/vnd.openxmlformats-officedocument.presentationml.slideLayout+xml"/>
  <Override PartName="/ppt/slideLayouts/slideLayout27.xml" ContentType="application/vnd.openxmlformats-officedocument.presentationml.slideLayout+xml"/>
  <Override PartName="/ppt/slideLayouts/slideLayout405.xml" ContentType="application/vnd.openxmlformats-officedocument.presentationml.slideLayout+xml"/>
  <Override PartName="/ppt/slideLayouts/slideLayout28.xml" ContentType="application/vnd.openxmlformats-officedocument.presentationml.slideLayout+xml"/>
  <Override PartName="/ppt/slideLayouts/slideLayout406.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118.xml" ContentType="application/vnd.openxmlformats-officedocument.presentationml.slideLayout+xml"/>
  <Override PartName="/ppt/slideLayouts/slideLayout40.xml" ContentType="application/vnd.openxmlformats-officedocument.presentationml.slideLayout+xml"/>
  <Override PartName="/ppt/slideLayouts/slideLayout128.xml" ContentType="application/vnd.openxmlformats-officedocument.presentationml.slideLayout+xml"/>
  <Override PartName="/ppt/slideLayouts/slideLayout41.xml" ContentType="application/vnd.openxmlformats-officedocument.presentationml.slideLayout+xml"/>
  <Override PartName="/ppt/slideLayouts/slideLayout129.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20.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138.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9.xml.rels" ContentType="application/vnd.openxmlformats-package.relationships+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416.xml.rels" ContentType="application/vnd.openxmlformats-package.relationships+xml"/>
  <Override PartName="/ppt/slideLayouts/_rels/slideLayout304.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9.xml.rels" ContentType="application/vnd.openxmlformats-package.relationships+xml"/>
  <Override PartName="/ppt/slideLayouts/_rels/slideLayout412.xml.rels" ContentType="application/vnd.openxmlformats-package.relationships+xml"/>
  <Override PartName="/ppt/slideLayouts/_rels/slideLayout300.xml.rels" ContentType="application/vnd.openxmlformats-package.relationships+xml"/>
  <Override PartName="/ppt/slideLayouts/_rels/slideLayout32.xml.rels" ContentType="application/vnd.openxmlformats-package.relationships+xml"/>
  <Override PartName="/ppt/slideLayouts/_rels/slideLayout299.xml.rels" ContentType="application/vnd.openxmlformats-package.relationships+xml"/>
  <Override PartName="/ppt/slideLayouts/_rels/slideLayout36.xml.rels" ContentType="application/vnd.openxmlformats-package.relationships+xml"/>
  <Override PartName="/ppt/slideLayouts/_rels/slideLayout138.xml.rels" ContentType="application/vnd.openxmlformats-package.relationships+xml"/>
  <Override PartName="/ppt/slideLayouts/_rels/slideLayout2.xml.rels" ContentType="application/vnd.openxmlformats-package.relationships+xml"/>
  <Override PartName="/ppt/slideLayouts/_rels/slideLayout410.xml.rels" ContentType="application/vnd.openxmlformats-package.relationships+xml"/>
  <Override PartName="/ppt/slideLayouts/_rels/slideLayout37.xml.rels" ContentType="application/vnd.openxmlformats-package.relationships+xml"/>
  <Override PartName="/ppt/slideLayouts/_rels/slideLayout33.xml.rels" ContentType="application/vnd.openxmlformats-package.relationships+xml"/>
  <Override PartName="/ppt/slideLayouts/_rels/slideLayout139.xml.rels" ContentType="application/vnd.openxmlformats-package.relationships+xml"/>
  <Override PartName="/ppt/slideLayouts/_rels/slideLayout3.xml.rels" ContentType="application/vnd.openxmlformats-package.relationships+xml"/>
  <Override PartName="/ppt/slideLayouts/_rels/slideLayout411.xml.rels" ContentType="application/vnd.openxmlformats-package.relationships+xml"/>
  <Override PartName="/ppt/slideLayouts/_rels/slideLayout38.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413.xml.rels" ContentType="application/vnd.openxmlformats-package.relationships+xml"/>
  <Override PartName="/ppt/slideLayouts/_rels/slideLayout301.xml.rels" ContentType="application/vnd.openxmlformats-package.relationships+xml"/>
  <Override PartName="/ppt/slideLayouts/_rels/slideLayout6.xml.rels" ContentType="application/vnd.openxmlformats-package.relationships+xml"/>
  <Override PartName="/ppt/slideLayouts/_rels/slideLayout414.xml.rels" ContentType="application/vnd.openxmlformats-package.relationships+xml"/>
  <Override PartName="/ppt/slideLayouts/_rels/slideLayout302.xml.rels" ContentType="application/vnd.openxmlformats-package.relationships+xml"/>
  <Override PartName="/ppt/slideLayouts/_rels/slideLayout7.xml.rels" ContentType="application/vnd.openxmlformats-package.relationships+xml"/>
  <Override PartName="/ppt/slideLayouts/_rels/slideLayout415.xml.rels" ContentType="application/vnd.openxmlformats-package.relationships+xml"/>
  <Override PartName="/ppt/slideLayouts/_rels/slideLayout303.xml.rels" ContentType="application/vnd.openxmlformats-package.relationships+xml"/>
  <Override PartName="/ppt/slideLayouts/_rels/slideLayout8.xml.rels" ContentType="application/vnd.openxmlformats-package.relationships+xml"/>
  <Override PartName="/ppt/slideLayouts/_rels/slideLayout389.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90.xml.rels" ContentType="application/vnd.openxmlformats-package.relationships+xml"/>
  <Override PartName="/ppt/slideLayouts/_rels/slideLayout17.xml.rels" ContentType="application/vnd.openxmlformats-package.relationships+xml"/>
  <Override PartName="/ppt/slideLayouts/_rels/slideLayout291.xml.rels" ContentType="application/vnd.openxmlformats-package.relationships+xml"/>
  <Override PartName="/ppt/slideLayouts/_rels/slideLayout18.xml.rels" ContentType="application/vnd.openxmlformats-package.relationships+xml"/>
  <Override PartName="/ppt/slideLayouts/_rels/slideLayout292.xml.rels" ContentType="application/vnd.openxmlformats-package.relationships+xml"/>
  <Override PartName="/ppt/slideLayouts/_rels/slideLayout19.xml.rels" ContentType="application/vnd.openxmlformats-package.relationships+xml"/>
  <Override PartName="/ppt/slideLayouts/_rels/slideLayout39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400.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401.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2.xml.rels" ContentType="application/vnd.openxmlformats-package.relationships+xml"/>
  <Override PartName="/ppt/slideLayouts/_rels/slideLayout403.xml.rels" ContentType="application/vnd.openxmlformats-package.relationships+xml"/>
  <Override PartName="/ppt/slideLayouts/_rels/slideLayout26.xml.rels" ContentType="application/vnd.openxmlformats-package.relationships+xml"/>
  <Override PartName="/ppt/slideLayouts/_rels/slideLayout404.xml.rels" ContentType="application/vnd.openxmlformats-package.relationships+xml"/>
  <Override PartName="/ppt/slideLayouts/_rels/slideLayout405.xml.rels" ContentType="application/vnd.openxmlformats-package.relationships+xml"/>
  <Override PartName="/ppt/slideLayouts/_rels/slideLayout406.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20.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391.xml.rels" ContentType="application/vnd.openxmlformats-package.relationships+xml"/>
  <Override PartName="/ppt/slideLayouts/_rels/slideLayout100.xml.rels" ContentType="application/vnd.openxmlformats-package.relationships+xml"/>
  <Override PartName="/ppt/slideLayouts/_rels/slideLayout392.xml.rels" ContentType="application/vnd.openxmlformats-package.relationships+xml"/>
  <Override PartName="/ppt/slideLayouts/_rels/slideLayout101.xml.rels" ContentType="application/vnd.openxmlformats-package.relationships+xml"/>
  <Override PartName="/ppt/slideLayouts/_rels/slideLayout393.xml.rels" ContentType="application/vnd.openxmlformats-package.relationships+xml"/>
  <Override PartName="/ppt/slideLayouts/_rels/slideLayout102.xml.rels" ContentType="application/vnd.openxmlformats-package.relationships+xml"/>
  <Override PartName="/ppt/slideLayouts/_rels/slideLayout394.xml.rels" ContentType="application/vnd.openxmlformats-package.relationships+xml"/>
  <Override PartName="/ppt/slideLayouts/_rels/slideLayout103.xml.rels" ContentType="application/vnd.openxmlformats-package.relationships+xml"/>
  <Override PartName="/ppt/slideLayouts/_rels/slideLayout395.xml.rels" ContentType="application/vnd.openxmlformats-package.relationships+xml"/>
  <Override PartName="/ppt/slideLayouts/_rels/slideLayout104.xml.rels" ContentType="application/vnd.openxmlformats-package.relationships+xml"/>
  <Override PartName="/ppt/slideLayouts/_rels/slideLayout396.xml.rels" ContentType="application/vnd.openxmlformats-package.relationships+xml"/>
  <Override PartName="/ppt/slideLayouts/_rels/slideLayout105.xml.rels" ContentType="application/vnd.openxmlformats-package.relationships+xml"/>
  <Override PartName="/ppt/slideLayouts/_rels/slideLayout397.xml.rels" ContentType="application/vnd.openxmlformats-package.relationships+xml"/>
  <Override PartName="/ppt/slideLayouts/_rels/slideLayout106.xml.rels" ContentType="application/vnd.openxmlformats-package.relationships+xml"/>
  <Override PartName="/ppt/slideLayouts/_rels/slideLayout398.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317.xml.rels" ContentType="application/vnd.openxmlformats-package.relationships+xml"/>
  <Override PartName="/ppt/slideLayouts/_rels/slideLayout160.xml.rels" ContentType="application/vnd.openxmlformats-package.relationships+xml"/>
  <Override PartName="/ppt/slideLayouts/_rels/slideLayout318.xml.rels" ContentType="application/vnd.openxmlformats-package.relationships+xml"/>
  <Override PartName="/ppt/slideLayouts/_rels/slideLayout161.xml.rels" ContentType="application/vnd.openxmlformats-package.relationships+xml"/>
  <Override PartName="/ppt/slideLayouts/_rels/slideLayout319.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327.xml.rels" ContentType="application/vnd.openxmlformats-package.relationships+xml"/>
  <Override PartName="/ppt/slideLayouts/_rels/slideLayout170.xml.rels" ContentType="application/vnd.openxmlformats-package.relationships+xml"/>
  <Override PartName="/ppt/slideLayouts/_rels/slideLayout328.xml.rels" ContentType="application/vnd.openxmlformats-package.relationships+xml"/>
  <Override PartName="/ppt/slideLayouts/_rels/slideLayout171.xml.rels" ContentType="application/vnd.openxmlformats-package.relationships+xml"/>
  <Override PartName="/ppt/slideLayouts/_rels/slideLayout329.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337.xml.rels" ContentType="application/vnd.openxmlformats-package.relationships+xml"/>
  <Override PartName="/ppt/slideLayouts/_rels/slideLayout180.xml.rels" ContentType="application/vnd.openxmlformats-package.relationships+xml"/>
  <Override PartName="/ppt/slideLayouts/_rels/slideLayout338.xml.rels" ContentType="application/vnd.openxmlformats-package.relationships+xml"/>
  <Override PartName="/ppt/slideLayouts/_rels/slideLayout181.xml.rels" ContentType="application/vnd.openxmlformats-package.relationships+xml"/>
  <Override PartName="/ppt/slideLayouts/_rels/slideLayout339.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347.xml.rels" ContentType="application/vnd.openxmlformats-package.relationships+xml"/>
  <Override PartName="/ppt/slideLayouts/_rels/slideLayout190.xml.rels" ContentType="application/vnd.openxmlformats-package.relationships+xml"/>
  <Override PartName="/ppt/slideLayouts/_rels/slideLayout348.xml.rels" ContentType="application/vnd.openxmlformats-package.relationships+xml"/>
  <Override PartName="/ppt/slideLayouts/_rels/slideLayout191.xml.rels" ContentType="application/vnd.openxmlformats-package.relationships+xml"/>
  <Override PartName="/ppt/slideLayouts/_rels/slideLayout349.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407.xml.rels" ContentType="application/vnd.openxmlformats-package.relationships+xml"/>
  <Override PartName="/ppt/slideLayouts/_rels/slideLayout250.xml.rels" ContentType="application/vnd.openxmlformats-package.relationships+xml"/>
  <Override PartName="/ppt/slideLayouts/_rels/slideLayout408.xml.rels" ContentType="application/vnd.openxmlformats-package.relationships+xml"/>
  <Override PartName="/ppt/slideLayouts/_rels/slideLayout251.xml.rels" ContentType="application/vnd.openxmlformats-package.relationships+xml"/>
  <Override PartName="/ppt/slideLayouts/_rels/slideLayout409.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417.xml.rels" ContentType="application/vnd.openxmlformats-package.relationships+xml"/>
  <Override PartName="/ppt/slideLayouts/_rels/slideLayout260.xml.rels" ContentType="application/vnd.openxmlformats-package.relationships+xml"/>
  <Override PartName="/ppt/slideLayouts/_rels/slideLayout418.xml.rels" ContentType="application/vnd.openxmlformats-package.relationships+xml"/>
  <Override PartName="/ppt/slideLayouts/_rels/slideLayout261.xml.rels" ContentType="application/vnd.openxmlformats-package.relationships+xml"/>
  <Override PartName="/ppt/slideLayouts/_rels/slideLayout419.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280.xml.rels" ContentType="application/vnd.openxmlformats-package.relationships+xml"/>
  <Override PartName="/ppt/slideLayouts/_rels/slideLayout281.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_rels/slideLayout313.xml.rels" ContentType="application/vnd.openxmlformats-package.relationships+xml"/>
  <Override PartName="/ppt/slideLayouts/_rels/slideLayout314.xml.rels" ContentType="application/vnd.openxmlformats-package.relationships+xml"/>
  <Override PartName="/ppt/slideLayouts/_rels/slideLayout315.xml.rels" ContentType="application/vnd.openxmlformats-package.relationships+xml"/>
  <Override PartName="/ppt/slideLayouts/_rels/slideLayout316.xml.rels" ContentType="application/vnd.openxmlformats-package.relationships+xml"/>
  <Override PartName="/ppt/slideLayouts/_rels/slideLayout320.xml.rels" ContentType="application/vnd.openxmlformats-package.relationships+xml"/>
  <Override PartName="/ppt/slideLayouts/_rels/slideLayout321.xml.rels" ContentType="application/vnd.openxmlformats-package.relationships+xml"/>
  <Override PartName="/ppt/slideLayouts/_rels/slideLayout322.xml.rels" ContentType="application/vnd.openxmlformats-package.relationships+xml"/>
  <Override PartName="/ppt/slideLayouts/_rels/slideLayout323.xml.rels" ContentType="application/vnd.openxmlformats-package.relationships+xml"/>
  <Override PartName="/ppt/slideLayouts/_rels/slideLayout324.xml.rels" ContentType="application/vnd.openxmlformats-package.relationships+xml"/>
  <Override PartName="/ppt/slideLayouts/_rels/slideLayout325.xml.rels" ContentType="application/vnd.openxmlformats-package.relationships+xml"/>
  <Override PartName="/ppt/slideLayouts/_rels/slideLayout326.xml.rels" ContentType="application/vnd.openxmlformats-package.relationships+xml"/>
  <Override PartName="/ppt/slideLayouts/_rels/slideLayout330.xml.rels" ContentType="application/vnd.openxmlformats-package.relationships+xml"/>
  <Override PartName="/ppt/slideLayouts/_rels/slideLayout331.xml.rels" ContentType="application/vnd.openxmlformats-package.relationships+xml"/>
  <Override PartName="/ppt/slideLayouts/_rels/slideLayout332.xml.rels" ContentType="application/vnd.openxmlformats-package.relationships+xml"/>
  <Override PartName="/ppt/slideLayouts/_rels/slideLayout333.xml.rels" ContentType="application/vnd.openxmlformats-package.relationships+xml"/>
  <Override PartName="/ppt/slideLayouts/_rels/slideLayout334.xml.rels" ContentType="application/vnd.openxmlformats-package.relationships+xml"/>
  <Override PartName="/ppt/slideLayouts/_rels/slideLayout335.xml.rels" ContentType="application/vnd.openxmlformats-package.relationships+xml"/>
  <Override PartName="/ppt/slideLayouts/_rels/slideLayout336.xml.rels" ContentType="application/vnd.openxmlformats-package.relationships+xml"/>
  <Override PartName="/ppt/slideLayouts/_rels/slideLayout340.xml.rels" ContentType="application/vnd.openxmlformats-package.relationships+xml"/>
  <Override PartName="/ppt/slideLayouts/_rels/slideLayout341.xml.rels" ContentType="application/vnd.openxmlformats-package.relationships+xml"/>
  <Override PartName="/ppt/slideLayouts/_rels/slideLayout342.xml.rels" ContentType="application/vnd.openxmlformats-package.relationships+xml"/>
  <Override PartName="/ppt/slideLayouts/_rels/slideLayout343.xml.rels" ContentType="application/vnd.openxmlformats-package.relationships+xml"/>
  <Override PartName="/ppt/slideLayouts/_rels/slideLayout344.xml.rels" ContentType="application/vnd.openxmlformats-package.relationships+xml"/>
  <Override PartName="/ppt/slideLayouts/_rels/slideLayout345.xml.rels" ContentType="application/vnd.openxmlformats-package.relationships+xml"/>
  <Override PartName="/ppt/slideLayouts/_rels/slideLayout346.xml.rels" ContentType="application/vnd.openxmlformats-package.relationships+xml"/>
  <Override PartName="/ppt/slideLayouts/_rels/slideLayout350.xml.rels" ContentType="application/vnd.openxmlformats-package.relationships+xml"/>
  <Override PartName="/ppt/slideLayouts/_rels/slideLayout351.xml.rels" ContentType="application/vnd.openxmlformats-package.relationships+xml"/>
  <Override PartName="/ppt/slideLayouts/_rels/slideLayout352.xml.rels" ContentType="application/vnd.openxmlformats-package.relationships+xml"/>
  <Override PartName="/ppt/slideLayouts/_rels/slideLayout353.xml.rels" ContentType="application/vnd.openxmlformats-package.relationships+xml"/>
  <Override PartName="/ppt/slideLayouts/_rels/slideLayout354.xml.rels" ContentType="application/vnd.openxmlformats-package.relationships+xml"/>
  <Override PartName="/ppt/slideLayouts/_rels/slideLayout355.xml.rels" ContentType="application/vnd.openxmlformats-package.relationships+xml"/>
  <Override PartName="/ppt/slideLayouts/_rels/slideLayout356.xml.rels" ContentType="application/vnd.openxmlformats-package.relationships+xml"/>
  <Override PartName="/ppt/slideLayouts/_rels/slideLayout357.xml.rels" ContentType="application/vnd.openxmlformats-package.relationships+xml"/>
  <Override PartName="/ppt/slideLayouts/_rels/slideLayout358.xml.rels" ContentType="application/vnd.openxmlformats-package.relationships+xml"/>
  <Override PartName="/ppt/slideLayouts/_rels/slideLayout359.xml.rels" ContentType="application/vnd.openxmlformats-package.relationships+xml"/>
  <Override PartName="/ppt/slideLayouts/_rels/slideLayout360.xml.rels" ContentType="application/vnd.openxmlformats-package.relationships+xml"/>
  <Override PartName="/ppt/slideLayouts/_rels/slideLayout361.xml.rels" ContentType="application/vnd.openxmlformats-package.relationships+xml"/>
  <Override PartName="/ppt/slideLayouts/_rels/slideLayout362.xml.rels" ContentType="application/vnd.openxmlformats-package.relationships+xml"/>
  <Override PartName="/ppt/slideLayouts/_rels/slideLayout363.xml.rels" ContentType="application/vnd.openxmlformats-package.relationships+xml"/>
  <Override PartName="/ppt/slideLayouts/_rels/slideLayout364.xml.rels" ContentType="application/vnd.openxmlformats-package.relationships+xml"/>
  <Override PartName="/ppt/slideLayouts/_rels/slideLayout365.xml.rels" ContentType="application/vnd.openxmlformats-package.relationships+xml"/>
  <Override PartName="/ppt/slideLayouts/_rels/slideLayout366.xml.rels" ContentType="application/vnd.openxmlformats-package.relationships+xml"/>
  <Override PartName="/ppt/slideLayouts/_rels/slideLayout367.xml.rels" ContentType="application/vnd.openxmlformats-package.relationships+xml"/>
  <Override PartName="/ppt/slideLayouts/_rels/slideLayout368.xml.rels" ContentType="application/vnd.openxmlformats-package.relationships+xml"/>
  <Override PartName="/ppt/slideLayouts/_rels/slideLayout369.xml.rels" ContentType="application/vnd.openxmlformats-package.relationships+xml"/>
  <Override PartName="/ppt/slideLayouts/_rels/slideLayout370.xml.rels" ContentType="application/vnd.openxmlformats-package.relationships+xml"/>
  <Override PartName="/ppt/slideLayouts/_rels/slideLayout371.xml.rels" ContentType="application/vnd.openxmlformats-package.relationships+xml"/>
  <Override PartName="/ppt/slideLayouts/_rels/slideLayout372.xml.rels" ContentType="application/vnd.openxmlformats-package.relationships+xml"/>
  <Override PartName="/ppt/slideLayouts/_rels/slideLayout373.xml.rels" ContentType="application/vnd.openxmlformats-package.relationships+xml"/>
  <Override PartName="/ppt/slideLayouts/_rels/slideLayout374.xml.rels" ContentType="application/vnd.openxmlformats-package.relationships+xml"/>
  <Override PartName="/ppt/slideLayouts/_rels/slideLayout375.xml.rels" ContentType="application/vnd.openxmlformats-package.relationships+xml"/>
  <Override PartName="/ppt/slideLayouts/_rels/slideLayout376.xml.rels" ContentType="application/vnd.openxmlformats-package.relationships+xml"/>
  <Override PartName="/ppt/slideLayouts/_rels/slideLayout377.xml.rels" ContentType="application/vnd.openxmlformats-package.relationships+xml"/>
  <Override PartName="/ppt/slideLayouts/_rels/slideLayout378.xml.rels" ContentType="application/vnd.openxmlformats-package.relationships+xml"/>
  <Override PartName="/ppt/slideLayouts/_rels/slideLayout379.xml.rels" ContentType="application/vnd.openxmlformats-package.relationships+xml"/>
  <Override PartName="/ppt/slideLayouts/_rels/slideLayout380.xml.rels" ContentType="application/vnd.openxmlformats-package.relationships+xml"/>
  <Override PartName="/ppt/slideLayouts/_rels/slideLayout381.xml.rels" ContentType="application/vnd.openxmlformats-package.relationships+xml"/>
  <Override PartName="/ppt/slideLayouts/_rels/slideLayout382.xml.rels" ContentType="application/vnd.openxmlformats-package.relationships+xml"/>
  <Override PartName="/ppt/slideLayouts/_rels/slideLayout383.xml.rels" ContentType="application/vnd.openxmlformats-package.relationships+xml"/>
  <Override PartName="/ppt/slideLayouts/_rels/slideLayout384.xml.rels" ContentType="application/vnd.openxmlformats-package.relationships+xml"/>
  <Override PartName="/ppt/slideLayouts/_rels/slideLayout385.xml.rels" ContentType="application/vnd.openxmlformats-package.relationships+xml"/>
  <Override PartName="/ppt/slideLayouts/_rels/slideLayout386.xml.rels" ContentType="application/vnd.openxmlformats-package.relationships+xml"/>
  <Override PartName="/ppt/slideLayouts/_rels/slideLayout387.xml.rels" ContentType="application/vnd.openxmlformats-package.relationships+xml"/>
  <Override PartName="/ppt/slideLayouts/_rels/slideLayout388.xml.rels" ContentType="application/vnd.openxmlformats-package.relationships+xml"/>
  <Override PartName="/ppt/slideLayouts/_rels/slideLayout390.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391.xml" ContentType="application/vnd.openxmlformats-officedocument.presentationml.slideLayout+xml"/>
  <Override PartName="/ppt/slideLayouts/slideLayout101.xml" ContentType="application/vnd.openxmlformats-officedocument.presentationml.slideLayout+xml"/>
  <Override PartName="/ppt/slideLayouts/slideLayout392.xml" ContentType="application/vnd.openxmlformats-officedocument.presentationml.slideLayout+xml"/>
  <Override PartName="/ppt/slideLayouts/slideLayout102.xml" ContentType="application/vnd.openxmlformats-officedocument.presentationml.slideLayout+xml"/>
  <Override PartName="/ppt/slideLayouts/slideLayout393.xml" ContentType="application/vnd.openxmlformats-officedocument.presentationml.slideLayout+xml"/>
  <Override PartName="/ppt/slideLayouts/slideLayout103.xml" ContentType="application/vnd.openxmlformats-officedocument.presentationml.slideLayout+xml"/>
  <Override PartName="/ppt/slideLayouts/slideLayout394.xml" ContentType="application/vnd.openxmlformats-officedocument.presentationml.slideLayout+xml"/>
  <Override PartName="/ppt/slideLayouts/slideLayout104.xml" ContentType="application/vnd.openxmlformats-officedocument.presentationml.slideLayout+xml"/>
  <Override PartName="/ppt/slideLayouts/slideLayout395.xml" ContentType="application/vnd.openxmlformats-officedocument.presentationml.slideLayout+xml"/>
  <Override PartName="/ppt/slideLayouts/slideLayout105.xml" ContentType="application/vnd.openxmlformats-officedocument.presentationml.slideLayout+xml"/>
  <Override PartName="/ppt/slideLayouts/slideLayout396.xml" ContentType="application/vnd.openxmlformats-officedocument.presentationml.slideLayout+xml"/>
  <Override PartName="/ppt/slideLayouts/slideLayout106.xml" ContentType="application/vnd.openxmlformats-officedocument.presentationml.slideLayout+xml"/>
  <Override PartName="/ppt/slideLayouts/slideLayout397.xml" ContentType="application/vnd.openxmlformats-officedocument.presentationml.slideLayout+xml"/>
  <Override PartName="/ppt/slideLayouts/slideLayout107.xml" ContentType="application/vnd.openxmlformats-officedocument.presentationml.slideLayout+xml"/>
  <Override PartName="/ppt/slideLayouts/slideLayout398.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317.xml" ContentType="application/vnd.openxmlformats-officedocument.presentationml.slideLayout+xml"/>
  <Override PartName="/ppt/slideLayouts/slideLayout161.xml" ContentType="application/vnd.openxmlformats-officedocument.presentationml.slideLayout+xml"/>
  <Override PartName="/ppt/slideLayouts/slideLayout318.xml" ContentType="application/vnd.openxmlformats-officedocument.presentationml.slideLayout+xml"/>
  <Override PartName="/ppt/slideLayouts/slideLayout162.xml" ContentType="application/vnd.openxmlformats-officedocument.presentationml.slideLayout+xml"/>
  <Override PartName="/ppt/slideLayouts/slideLayout319.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327.xml" ContentType="application/vnd.openxmlformats-officedocument.presentationml.slideLayout+xml"/>
  <Override PartName="/ppt/slideLayouts/slideLayout171.xml" ContentType="application/vnd.openxmlformats-officedocument.presentationml.slideLayout+xml"/>
  <Override PartName="/ppt/slideLayouts/slideLayout328.xml" ContentType="application/vnd.openxmlformats-officedocument.presentationml.slideLayout+xml"/>
  <Override PartName="/ppt/slideLayouts/slideLayout172.xml" ContentType="application/vnd.openxmlformats-officedocument.presentationml.slideLayout+xml"/>
  <Override PartName="/ppt/slideLayouts/slideLayout329.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337.xml" ContentType="application/vnd.openxmlformats-officedocument.presentationml.slideLayout+xml"/>
  <Override PartName="/ppt/slideLayouts/slideLayout181.xml" ContentType="application/vnd.openxmlformats-officedocument.presentationml.slideLayout+xml"/>
  <Override PartName="/ppt/slideLayouts/slideLayout338.xml" ContentType="application/vnd.openxmlformats-officedocument.presentationml.slideLayout+xml"/>
  <Override PartName="/ppt/slideLayouts/slideLayout182.xml" ContentType="application/vnd.openxmlformats-officedocument.presentationml.slideLayout+xml"/>
  <Override PartName="/ppt/slideLayouts/slideLayout339.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347.xml" ContentType="application/vnd.openxmlformats-officedocument.presentationml.slideLayout+xml"/>
  <Override PartName="/ppt/slideLayouts/slideLayout191.xml" ContentType="application/vnd.openxmlformats-officedocument.presentationml.slideLayout+xml"/>
  <Override PartName="/ppt/slideLayouts/slideLayout348.xml" ContentType="application/vnd.openxmlformats-officedocument.presentationml.slideLayout+xml"/>
  <Override PartName="/ppt/slideLayouts/slideLayout192.xml" ContentType="application/vnd.openxmlformats-officedocument.presentationml.slideLayout+xml"/>
  <Override PartName="/ppt/slideLayouts/slideLayout349.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407.xml" ContentType="application/vnd.openxmlformats-officedocument.presentationml.slideLayout+xml"/>
  <Override PartName="/ppt/slideLayouts/slideLayout251.xml" ContentType="application/vnd.openxmlformats-officedocument.presentationml.slideLayout+xml"/>
  <Override PartName="/ppt/slideLayouts/slideLayout408.xml" ContentType="application/vnd.openxmlformats-officedocument.presentationml.slideLayout+xml"/>
  <Override PartName="/ppt/slideLayouts/slideLayout252.xml" ContentType="application/vnd.openxmlformats-officedocument.presentationml.slideLayout+xml"/>
  <Override PartName="/ppt/slideLayouts/slideLayout409.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417.xml" ContentType="application/vnd.openxmlformats-officedocument.presentationml.slideLayout+xml"/>
  <Override PartName="/ppt/slideLayouts/slideLayout261.xml" ContentType="application/vnd.openxmlformats-officedocument.presentationml.slideLayout+xml"/>
  <Override PartName="/ppt/slideLayouts/slideLayout418.xml" ContentType="application/vnd.openxmlformats-officedocument.presentationml.slideLayout+xml"/>
  <Override PartName="/ppt/slideLayouts/slideLayout262.xml" ContentType="application/vnd.openxmlformats-officedocument.presentationml.slideLayout+xml"/>
  <Override PartName="/ppt/slideLayouts/slideLayout419.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90.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media1.mp3" ContentType="application/vnd.sun.star.media"/>
  <Override PartName="/ppt/media/image3.jpeg" ContentType="image/jpeg"/>
  <Override PartName="/ppt/media/image5.png" ContentType="image/png"/>
  <Override PartName="/ppt/media/image2.png" ContentType="image/png"/>
  <Override PartName="/ppt/media/image4.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Lst>
  <p:notesMasterIdLst>
    <p:notesMasterId r:id="rId37"/>
  </p:notesMasterIdLst>
  <p:sldIdLst>
    <p:sldId id="256" r:id="rId38"/>
    <p:sldId id="257" r:id="rId39"/>
    <p:sldId id="258" r:id="rId40"/>
    <p:sldId id="259" r:id="rId41"/>
    <p:sldId id="260" r:id="rId42"/>
    <p:sldId id="261" r:id="rId43"/>
    <p:sldId id="262" r:id="rId44"/>
    <p:sldId id="263" r:id="rId4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notesMaster" Target="notesMasters/notesMaster1.xml"/><Relationship Id="rId38" Type="http://schemas.openxmlformats.org/officeDocument/2006/relationships/slide" Target="slides/slide1.xml"/><Relationship Id="rId39" Type="http://schemas.openxmlformats.org/officeDocument/2006/relationships/slide" Target="slides/slide2.xml"/><Relationship Id="rId40" Type="http://schemas.openxmlformats.org/officeDocument/2006/relationships/slide" Target="slides/slide3.xml"/><Relationship Id="rId41" Type="http://schemas.openxmlformats.org/officeDocument/2006/relationships/slide" Target="slides/slide4.xml"/><Relationship Id="rId42" Type="http://schemas.openxmlformats.org/officeDocument/2006/relationships/slide" Target="slides/slide5.xml"/><Relationship Id="rId43" Type="http://schemas.openxmlformats.org/officeDocument/2006/relationships/slide" Target="slides/slide6.xml"/><Relationship Id="rId44" Type="http://schemas.openxmlformats.org/officeDocument/2006/relationships/slide" Target="slides/slide7.xml"/><Relationship Id="rId45" Type="http://schemas.openxmlformats.org/officeDocument/2006/relationships/slide" Target="slides/slide8.xml"/>
</Relationships>
</file>

<file path=ppt/notesMasters/_rels/notesMaster1.xml.rels><?xml version="1.0" encoding="UTF-8"?>
<Relationships xmlns="http://schemas.openxmlformats.org/package/2006/relationships"><Relationship Id="rId1" Type="http://schemas.openxmlformats.org/officeDocument/2006/relationships/theme" Target="../theme/theme3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ja-JP" sz="1800" spc="-1" strike="noStrike">
                <a:solidFill>
                  <a:srgbClr val="000000"/>
                </a:solidFill>
                <a:latin typeface="Calibri"/>
              </a:rPr>
              <a:t>スライドを移動するにはクリックします。</a:t>
            </a:r>
            <a:endParaRPr b="0" lang="id-ID" sz="1800" spc="-1" strike="noStrike">
              <a:solidFill>
                <a:srgbClr val="000000"/>
              </a:solidFill>
              <a:latin typeface="Calibri"/>
            </a:endParaRPr>
          </a:p>
        </p:txBody>
      </p:sp>
      <p:sp>
        <p:nvSpPr>
          <p:cNvPr id="10652" name="PlaceHolder 2"/>
          <p:cNvSpPr>
            <a:spLocks noGrp="1"/>
          </p:cNvSpPr>
          <p:nvPr>
            <p:ph type="body"/>
          </p:nvPr>
        </p:nvSpPr>
        <p:spPr>
          <a:xfrm>
            <a:off x="756000" y="5078520"/>
            <a:ext cx="6047640" cy="4811040"/>
          </a:xfrm>
          <a:prstGeom prst="rect">
            <a:avLst/>
          </a:prstGeom>
        </p:spPr>
        <p:txBody>
          <a:bodyPr lIns="0" rIns="0" tIns="0" bIns="0">
            <a:noAutofit/>
          </a:bodyPr>
          <a:p>
            <a:r>
              <a:rPr b="0" lang="ja-JP" sz="2000" spc="-1" strike="noStrike">
                <a:latin typeface="Arial"/>
              </a:rPr>
              <a:t>クリックしてノート書式の編集</a:t>
            </a:r>
            <a:endParaRPr b="0" lang="en-US" sz="2000" spc="-1" strike="noStrike">
              <a:latin typeface="Arial"/>
            </a:endParaRPr>
          </a:p>
        </p:txBody>
      </p:sp>
      <p:sp>
        <p:nvSpPr>
          <p:cNvPr id="1065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&lt;ヘッダー&gt;</a:t>
            </a:r>
            <a:endParaRPr b="0" lang="en-US" sz="1400" spc="-1" strike="noStrike">
              <a:latin typeface="Times New Roman"/>
            </a:endParaRPr>
          </a:p>
        </p:txBody>
      </p:sp>
      <p:sp>
        <p:nvSpPr>
          <p:cNvPr id="1065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&lt;日付/時刻&gt;</a:t>
            </a:r>
            <a:endParaRPr b="0" lang="en-US" sz="1400" spc="-1" strike="noStrike">
              <a:latin typeface="Times New Roman"/>
            </a:endParaRPr>
          </a:p>
        </p:txBody>
      </p:sp>
      <p:sp>
        <p:nvSpPr>
          <p:cNvPr id="1065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&lt;フッター&gt;</a:t>
            </a:r>
            <a:endParaRPr b="0" lang="en-US" sz="1400" spc="-1" strike="noStrike">
              <a:latin typeface="Times New Roman"/>
            </a:endParaRPr>
          </a:p>
        </p:txBody>
      </p:sp>
      <p:sp>
        <p:nvSpPr>
          <p:cNvPr id="1065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D3B2538-3821-49AD-ABDD-425746714900}" type="slidenum">
              <a:rPr b="0" lang="en-US" sz="1400" spc="-1" strike="noStrike">
                <a:latin typeface="Times New Roman"/>
              </a:rPr>
              <a:t>&lt;番号&gt;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3" name="PlaceHolder 1"/>
          <p:cNvSpPr>
            <a:spLocks noGrp="1"/>
          </p:cNvSpPr>
          <p:nvPr>
            <p:ph type="sldImg"/>
          </p:nvPr>
        </p:nvSpPr>
        <p:spPr>
          <a:xfrm>
            <a:off x="685800" y="1143000"/>
            <a:ext cx="5486040" cy="3085920"/>
          </a:xfrm>
          <a:prstGeom prst="rect">
            <a:avLst/>
          </a:prstGeom>
        </p:spPr>
      </p:sp>
      <p:sp>
        <p:nvSpPr>
          <p:cNvPr id="1069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6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2D142DA-35A5-4821-8C99-7853637FC91E}"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6" name="PlaceHolder 1"/>
          <p:cNvSpPr>
            <a:spLocks noGrp="1"/>
          </p:cNvSpPr>
          <p:nvPr>
            <p:ph type="sldImg"/>
          </p:nvPr>
        </p:nvSpPr>
        <p:spPr>
          <a:xfrm>
            <a:off x="685800" y="1143000"/>
            <a:ext cx="5486040" cy="3085920"/>
          </a:xfrm>
          <a:prstGeom prst="rect">
            <a:avLst/>
          </a:prstGeom>
        </p:spPr>
      </p:sp>
      <p:sp>
        <p:nvSpPr>
          <p:cNvPr id="1069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6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57348B-D941-4366-80AF-9FD80904574C}"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9" name="PlaceHolder 1"/>
          <p:cNvSpPr>
            <a:spLocks noGrp="1"/>
          </p:cNvSpPr>
          <p:nvPr>
            <p:ph type="sldImg"/>
          </p:nvPr>
        </p:nvSpPr>
        <p:spPr>
          <a:xfrm>
            <a:off x="685800" y="1143000"/>
            <a:ext cx="5486040" cy="3085920"/>
          </a:xfrm>
          <a:prstGeom prst="rect">
            <a:avLst/>
          </a:prstGeom>
        </p:spPr>
      </p:sp>
      <p:sp>
        <p:nvSpPr>
          <p:cNvPr id="1070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3104E4C-591F-4053-8F5C-AF7F13520ED0}"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2" name="PlaceHolder 1"/>
          <p:cNvSpPr>
            <a:spLocks noGrp="1"/>
          </p:cNvSpPr>
          <p:nvPr>
            <p:ph type="sldImg"/>
          </p:nvPr>
        </p:nvSpPr>
        <p:spPr>
          <a:xfrm>
            <a:off x="685800" y="1143000"/>
            <a:ext cx="5486040" cy="3085920"/>
          </a:xfrm>
          <a:prstGeom prst="rect">
            <a:avLst/>
          </a:prstGeom>
        </p:spPr>
      </p:sp>
      <p:sp>
        <p:nvSpPr>
          <p:cNvPr id="1070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3B0F79-497D-45D0-99B0-43DB62E9004C}"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5" name="PlaceHolder 1"/>
          <p:cNvSpPr>
            <a:spLocks noGrp="1"/>
          </p:cNvSpPr>
          <p:nvPr>
            <p:ph type="sldImg"/>
          </p:nvPr>
        </p:nvSpPr>
        <p:spPr>
          <a:xfrm>
            <a:off x="685800" y="1143000"/>
            <a:ext cx="5486040" cy="3085920"/>
          </a:xfrm>
          <a:prstGeom prst="rect">
            <a:avLst/>
          </a:prstGeom>
        </p:spPr>
      </p:sp>
      <p:sp>
        <p:nvSpPr>
          <p:cNvPr id="1070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2AC584-042A-4B5D-A315-03AF66F0E1C8}"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8" name="PlaceHolder 1"/>
          <p:cNvSpPr>
            <a:spLocks noGrp="1"/>
          </p:cNvSpPr>
          <p:nvPr>
            <p:ph type="sldImg"/>
          </p:nvPr>
        </p:nvSpPr>
        <p:spPr>
          <a:xfrm>
            <a:off x="685800" y="1143000"/>
            <a:ext cx="5486040" cy="3085920"/>
          </a:xfrm>
          <a:prstGeom prst="rect">
            <a:avLst/>
          </a:prstGeom>
        </p:spPr>
      </p:sp>
      <p:sp>
        <p:nvSpPr>
          <p:cNvPr id="1070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B6636D4-EBF6-4BD1-8AB7-ADAE76AA1B0C}"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1" name="PlaceHolder 1"/>
          <p:cNvSpPr>
            <a:spLocks noGrp="1"/>
          </p:cNvSpPr>
          <p:nvPr>
            <p:ph type="sldImg"/>
          </p:nvPr>
        </p:nvSpPr>
        <p:spPr>
          <a:xfrm>
            <a:off x="685800" y="1143000"/>
            <a:ext cx="5486040" cy="3085920"/>
          </a:xfrm>
          <a:prstGeom prst="rect">
            <a:avLst/>
          </a:prstGeom>
        </p:spPr>
      </p:sp>
      <p:sp>
        <p:nvSpPr>
          <p:cNvPr id="107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0303118-61FD-49F4-961D-68A85A34EC08}"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4" name="PlaceHolder 1"/>
          <p:cNvSpPr>
            <a:spLocks noGrp="1"/>
          </p:cNvSpPr>
          <p:nvPr>
            <p:ph type="sldImg"/>
          </p:nvPr>
        </p:nvSpPr>
        <p:spPr>
          <a:xfrm>
            <a:off x="685800" y="1143000"/>
            <a:ext cx="5486040" cy="3085920"/>
          </a:xfrm>
          <a:prstGeom prst="rect">
            <a:avLst/>
          </a:prstGeom>
        </p:spPr>
      </p:sp>
      <p:sp>
        <p:nvSpPr>
          <p:cNvPr id="1071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D8A4BAC-FF70-4CC9-A324-83FBAAF046B4}" type="slidenum">
              <a:rPr b="0" lang="id-ID" sz="1200" spc="-1" strike="noStrike">
                <a:solidFill>
                  <a:srgbClr val="000000"/>
                </a:solidFill>
                <a:latin typeface="+mn-lt"/>
                <a:ea typeface="+mn-ea"/>
              </a:rPr>
              <a:t>&lt;番号&gt;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2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8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884"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8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889"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890"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9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89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894"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9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89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898"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900"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2901"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90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90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905"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906"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908"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909"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910"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911"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912"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913"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38"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40"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4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4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4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4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4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4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5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5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53"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5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5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57"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59"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60"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6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6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6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65"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67"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268"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269"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270"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271"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272"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7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7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8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8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8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8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8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8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9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9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9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9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29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9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329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30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30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30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30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30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0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0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0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0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31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3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3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4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64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4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4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4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64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2"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4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65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5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5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5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5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5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365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6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6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6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66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6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6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6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6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6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67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995"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997"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99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00"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4"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0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05"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06"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08"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0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10"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1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1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14"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16"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17"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1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2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21"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22"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24"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25"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26"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27"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28"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29"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3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3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6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67"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3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3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4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4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4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4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4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4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4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5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5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5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5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5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5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5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5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06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6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6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6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6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6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06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39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39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39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39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0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0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40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0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0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40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0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1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1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1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1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1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441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1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1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1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42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42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42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42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42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42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42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5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5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5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75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6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6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76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6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76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6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7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7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7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7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72"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73"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7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477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7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7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7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78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78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78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78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78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78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78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12"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1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14"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1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117"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2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22"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123"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7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37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77"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2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12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27"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2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3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31"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33"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5134"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3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3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38"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139"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141"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142"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143"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144"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145"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146"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71"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73"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7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47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7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7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8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81"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8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8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48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8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48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86"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8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8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90"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92"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5493"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9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9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9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498"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500"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501"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502"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503"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504"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505"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30"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32"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83"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384"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3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35"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3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3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3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40"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41"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4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4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45"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4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4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49"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51"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52"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5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5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56"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57"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59"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60"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61"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62"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63"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64"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8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8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88"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389"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68"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70"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7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7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7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7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7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7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8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8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83"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8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8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8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87"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89"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5890"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9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9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9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5895"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91"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92"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93"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94"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95"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396"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97"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98"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899"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900"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901"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5902"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27"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29"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3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232"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3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37"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238"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4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24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42"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4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4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46"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48"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6249"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5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5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53"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254"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56"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257"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258"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259"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260"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261"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587"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589"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59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592"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9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59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597"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598"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2"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60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60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02"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60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0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06"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608"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6609"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61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1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13"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614"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616"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617"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618"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619"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620"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621"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4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4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5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95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4"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5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5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5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95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5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696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6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6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6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6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6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696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7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7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7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697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97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97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97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97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97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698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0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0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0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0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07"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1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31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1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1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31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1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32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2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2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2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2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2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732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3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3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3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33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33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33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33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33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33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34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65"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67"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6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670"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7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7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75"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676"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7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78"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67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80"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8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8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84"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86"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7687"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8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9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91"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692"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9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94"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695"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696"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697"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698"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699"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24"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26"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28"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029"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3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34"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035"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3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03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39"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4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4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43"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11"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12"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13"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45"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8046"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4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4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50"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051"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53"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054"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055"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056"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057"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058"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38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8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38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38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38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39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39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39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1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41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17"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39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39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39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40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40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40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40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840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40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40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40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41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41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41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41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41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41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41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4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4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4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74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1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2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21"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5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5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75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5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75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5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6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6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6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6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876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6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6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6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877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77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77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77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77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77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877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03"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05"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23"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424"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0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0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1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1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1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1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1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1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2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2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2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24"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25"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2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2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2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30"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32"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33"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34"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35"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36"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37"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2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2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28"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429"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41"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43"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4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4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5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5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5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5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5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56"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5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5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60"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62"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63"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6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6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6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168"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31"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32"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33"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34"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35"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436"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170"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71"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72"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73"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74"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175"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00"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02"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0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505"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0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0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10"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511"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1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51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15"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1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1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19"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21"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9522"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2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2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26"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527"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529"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530"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531"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532"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533"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534"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59"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61"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6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864"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6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69"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870"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1"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7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987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74"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7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7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78"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80"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9881"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8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8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85"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9886"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888"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889"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890"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891"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892"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9893"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18"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20"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2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2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3"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2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2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2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3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3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33"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3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3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37"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3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39"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40"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4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4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4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45"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47"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48"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49"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50"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51"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52"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5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5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65"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6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6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6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6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6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6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6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6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7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7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7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7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7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7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7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8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8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8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28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8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28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8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8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8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8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29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16"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18"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20"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62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2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2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26"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62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29"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630"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31"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3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3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35"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37"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10638"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4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4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4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0643"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645"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646"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647"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648"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649"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0650"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7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71"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72"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7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77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76"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7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79"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80"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82"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783"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8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8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87"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788"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90"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91"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92"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93"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94"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795"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20"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22"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24"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125"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29"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30"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131"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3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13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35"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3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38"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39"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41"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1142"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44"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45"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46"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147"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149"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150"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151"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152"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153"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154"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79"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81"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8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484"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8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489"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490"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9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49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494"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9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49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498"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500"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1501"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50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50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505"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506"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508"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509"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510"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511"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512"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1513"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59"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61"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63"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164"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68"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69"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170"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6"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1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18"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7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17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74"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76"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77"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78"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80"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2181"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83"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84"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85"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86"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88"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189"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190"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191"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192"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193"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18"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20"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22"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523"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0"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1"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2"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27"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28" name="PlaceHolder 3"/>
          <p:cNvSpPr>
            <a:spLocks noGrp="1"/>
          </p:cNvSpPr>
          <p:nvPr>
            <p:ph type="body"/>
          </p:nvPr>
        </p:nvSpPr>
        <p:spPr>
          <a:xfrm>
            <a:off x="319428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529"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31" name="PlaceHolder 2"/>
          <p:cNvSpPr>
            <a:spLocks noGrp="1"/>
          </p:cNvSpPr>
          <p:nvPr>
            <p:ph type="body"/>
          </p:nvPr>
        </p:nvSpPr>
        <p:spPr>
          <a:xfrm>
            <a:off x="950760" y="2746440"/>
            <a:ext cx="2136240" cy="2418840"/>
          </a:xfrm>
          <a:prstGeom prst="rect">
            <a:avLst/>
          </a:prstGeom>
        </p:spPr>
        <p:txBody>
          <a:bodyPr lIns="0" rIns="0" tIns="0" bIns="0">
            <a:normAutofit/>
          </a:bodyPr>
          <a:p>
            <a:endParaRPr b="0" lang="id-ID" sz="2800" spc="-1" strike="noStrike">
              <a:solidFill>
                <a:srgbClr val="000000"/>
              </a:solidFill>
              <a:latin typeface="Calibri"/>
            </a:endParaRPr>
          </a:p>
        </p:txBody>
      </p:sp>
      <p:sp>
        <p:nvSpPr>
          <p:cNvPr id="2532"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33" name="PlaceHolder 4"/>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35"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36"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37" name="PlaceHolder 4"/>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39" name="PlaceHolder 2"/>
          <p:cNvSpPr>
            <a:spLocks noGrp="1"/>
          </p:cNvSpPr>
          <p:nvPr>
            <p:ph type="body"/>
          </p:nvPr>
        </p:nvSpPr>
        <p:spPr>
          <a:xfrm>
            <a:off x="950760" y="274644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
        <p:nvSpPr>
          <p:cNvPr id="2540" name="PlaceHolder 3"/>
          <p:cNvSpPr>
            <a:spLocks noGrp="1"/>
          </p:cNvSpPr>
          <p:nvPr>
            <p:ph type="body"/>
          </p:nvPr>
        </p:nvSpPr>
        <p:spPr>
          <a:xfrm>
            <a:off x="950760" y="4009680"/>
            <a:ext cx="4377960" cy="11534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42" name="PlaceHolder 2"/>
          <p:cNvSpPr>
            <a:spLocks noGrp="1"/>
          </p:cNvSpPr>
          <p:nvPr>
            <p:ph type="body"/>
          </p:nvPr>
        </p:nvSpPr>
        <p:spPr>
          <a:xfrm>
            <a:off x="95076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43" name="PlaceHolder 3"/>
          <p:cNvSpPr>
            <a:spLocks noGrp="1"/>
          </p:cNvSpPr>
          <p:nvPr>
            <p:ph type="body"/>
          </p:nvPr>
        </p:nvSpPr>
        <p:spPr>
          <a:xfrm>
            <a:off x="3194280" y="274644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44" name="PlaceHolder 4"/>
          <p:cNvSpPr>
            <a:spLocks noGrp="1"/>
          </p:cNvSpPr>
          <p:nvPr>
            <p:ph type="body"/>
          </p:nvPr>
        </p:nvSpPr>
        <p:spPr>
          <a:xfrm>
            <a:off x="95076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
        <p:nvSpPr>
          <p:cNvPr id="2545" name="PlaceHolder 5"/>
          <p:cNvSpPr>
            <a:spLocks noGrp="1"/>
          </p:cNvSpPr>
          <p:nvPr>
            <p:ph type="body"/>
          </p:nvPr>
        </p:nvSpPr>
        <p:spPr>
          <a:xfrm>
            <a:off x="3194280" y="4009680"/>
            <a:ext cx="2136240" cy="1153440"/>
          </a:xfrm>
          <a:prstGeom prst="rect">
            <a:avLst/>
          </a:prstGeom>
        </p:spPr>
        <p:txBody>
          <a:bodyPr lIns="0" rIns="0" tIns="0" bIns="0">
            <a:normAutofit fontScale="73000"/>
          </a:bodyPr>
          <a:p>
            <a:endParaRPr b="0" lang="id-ID" sz="28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47" name="PlaceHolder 2"/>
          <p:cNvSpPr>
            <a:spLocks noGrp="1"/>
          </p:cNvSpPr>
          <p:nvPr>
            <p:ph type="body"/>
          </p:nvPr>
        </p:nvSpPr>
        <p:spPr>
          <a:xfrm>
            <a:off x="95076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548" name="PlaceHolder 3"/>
          <p:cNvSpPr>
            <a:spLocks noGrp="1"/>
          </p:cNvSpPr>
          <p:nvPr>
            <p:ph type="body"/>
          </p:nvPr>
        </p:nvSpPr>
        <p:spPr>
          <a:xfrm>
            <a:off x="243108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549" name="PlaceHolder 4"/>
          <p:cNvSpPr>
            <a:spLocks noGrp="1"/>
          </p:cNvSpPr>
          <p:nvPr>
            <p:ph type="body"/>
          </p:nvPr>
        </p:nvSpPr>
        <p:spPr>
          <a:xfrm>
            <a:off x="3911400" y="274644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550" name="PlaceHolder 5"/>
          <p:cNvSpPr>
            <a:spLocks noGrp="1"/>
          </p:cNvSpPr>
          <p:nvPr>
            <p:ph type="body"/>
          </p:nvPr>
        </p:nvSpPr>
        <p:spPr>
          <a:xfrm>
            <a:off x="95076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551" name="PlaceHolder 6"/>
          <p:cNvSpPr>
            <a:spLocks noGrp="1"/>
          </p:cNvSpPr>
          <p:nvPr>
            <p:ph type="body"/>
          </p:nvPr>
        </p:nvSpPr>
        <p:spPr>
          <a:xfrm>
            <a:off x="243108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
        <p:nvSpPr>
          <p:cNvPr id="2552" name="PlaceHolder 7"/>
          <p:cNvSpPr>
            <a:spLocks noGrp="1"/>
          </p:cNvSpPr>
          <p:nvPr>
            <p:ph type="body"/>
          </p:nvPr>
        </p:nvSpPr>
        <p:spPr>
          <a:xfrm>
            <a:off x="3911400" y="4009680"/>
            <a:ext cx="1409400" cy="1153440"/>
          </a:xfrm>
          <a:prstGeom prst="rect">
            <a:avLst/>
          </a:prstGeom>
        </p:spPr>
        <p:txBody>
          <a:bodyPr lIns="0" rIns="0" tIns="0" bIns="0">
            <a:normAutofit fontScale="31000"/>
          </a:bodyPr>
          <a:p>
            <a:endParaRPr b="0" lang="id-ID" sz="28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79" name="PlaceHolder 2"/>
          <p:cNvSpPr>
            <a:spLocks noGrp="1"/>
          </p:cNvSpPr>
          <p:nvPr>
            <p:ph type="subTitle"/>
          </p:nvPr>
        </p:nvSpPr>
        <p:spPr>
          <a:xfrm>
            <a:off x="950760" y="2746440"/>
            <a:ext cx="4377960" cy="241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881" name="PlaceHolder 2"/>
          <p:cNvSpPr>
            <a:spLocks noGrp="1"/>
          </p:cNvSpPr>
          <p:nvPr>
            <p:ph type="body"/>
          </p:nvPr>
        </p:nvSpPr>
        <p:spPr>
          <a:xfrm>
            <a:off x="950760" y="2746440"/>
            <a:ext cx="4377960" cy="24188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slideLayout" Target="../slideLayouts/slideLayout342.xml"/><Relationship Id="rId8" Type="http://schemas.openxmlformats.org/officeDocument/2006/relationships/slideLayout" Target="../slideLayouts/slideLayout343.xml"/><Relationship Id="rId9" Type="http://schemas.openxmlformats.org/officeDocument/2006/relationships/slideLayout" Target="../slideLayouts/slideLayout344.xml"/><Relationship Id="rId10" Type="http://schemas.openxmlformats.org/officeDocument/2006/relationships/slideLayout" Target="../slideLayouts/slideLayout345.xml"/><Relationship Id="rId11" Type="http://schemas.openxmlformats.org/officeDocument/2006/relationships/slideLayout" Target="../slideLayouts/slideLayout346.xml"/><Relationship Id="rId12" Type="http://schemas.openxmlformats.org/officeDocument/2006/relationships/slideLayout" Target="../slideLayouts/slideLayout347.xml"/><Relationship Id="rId13"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9" Type="http://schemas.openxmlformats.org/officeDocument/2006/relationships/slideLayout" Target="../slideLayouts/slideLayout368.xml"/><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85.xml"/><Relationship Id="rId3" Type="http://schemas.openxmlformats.org/officeDocument/2006/relationships/slideLayout" Target="../slideLayouts/slideLayout386.xml"/><Relationship Id="rId4" Type="http://schemas.openxmlformats.org/officeDocument/2006/relationships/slideLayout" Target="../slideLayouts/slideLayout387.xml"/><Relationship Id="rId5" Type="http://schemas.openxmlformats.org/officeDocument/2006/relationships/slideLayout" Target="../slideLayouts/slideLayout388.xml"/><Relationship Id="rId6" Type="http://schemas.openxmlformats.org/officeDocument/2006/relationships/slideLayout" Target="../slideLayouts/slideLayout389.xml"/><Relationship Id="rId7" Type="http://schemas.openxmlformats.org/officeDocument/2006/relationships/slideLayout" Target="../slideLayouts/slideLayout390.xml"/><Relationship Id="rId8" Type="http://schemas.openxmlformats.org/officeDocument/2006/relationships/slideLayout" Target="../slideLayouts/slideLayout391.xml"/><Relationship Id="rId9" Type="http://schemas.openxmlformats.org/officeDocument/2006/relationships/slideLayout" Target="../slideLayouts/slideLayout392.xml"/><Relationship Id="rId10" Type="http://schemas.openxmlformats.org/officeDocument/2006/relationships/slideLayout" Target="../slideLayouts/slideLayout393.xml"/><Relationship Id="rId11" Type="http://schemas.openxmlformats.org/officeDocument/2006/relationships/slideLayout" Target="../slideLayouts/slideLayout394.xml"/><Relationship Id="rId12" Type="http://schemas.openxmlformats.org/officeDocument/2006/relationships/slideLayout" Target="../slideLayouts/slideLayout395.xml"/><Relationship Id="rId13"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 Id="rId11" Type="http://schemas.openxmlformats.org/officeDocument/2006/relationships/slideLayout" Target="../slideLayouts/slideLayout418.xml"/><Relationship Id="rId12" Type="http://schemas.openxmlformats.org/officeDocument/2006/relationships/slideLayout" Target="../slideLayouts/slideLayout419.xml"/><Relationship Id="rId13" Type="http://schemas.openxmlformats.org/officeDocument/2006/relationships/slideLayout" Target="../slideLayouts/slideLayout42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14" name="Group 1"/>
          <p:cNvGrpSpPr/>
          <p:nvPr/>
        </p:nvGrpSpPr>
        <p:grpSpPr>
          <a:xfrm>
            <a:off x="-1697760" y="-10915920"/>
            <a:ext cx="15711120" cy="14541840"/>
            <a:chOff x="-1697760" y="-10915920"/>
            <a:chExt cx="15711120" cy="14541840"/>
          </a:xfrm>
        </p:grpSpPr>
        <p:sp>
          <p:nvSpPr>
            <p:cNvPr id="2915" name="CustomShape 2"/>
            <p:cNvSpPr/>
            <p:nvPr/>
          </p:nvSpPr>
          <p:spPr>
            <a:xfrm rot="20700000">
              <a:off x="-52560" y="-7381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16" name="CustomShape 3"/>
            <p:cNvSpPr/>
            <p:nvPr/>
          </p:nvSpPr>
          <p:spPr>
            <a:xfrm rot="20700000">
              <a:off x="891360" y="-832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17" name="CustomShape 4"/>
            <p:cNvSpPr/>
            <p:nvPr/>
          </p:nvSpPr>
          <p:spPr>
            <a:xfrm rot="20700000">
              <a:off x="1238760" y="-7032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18" name="CustomShape 5"/>
            <p:cNvSpPr/>
            <p:nvPr/>
          </p:nvSpPr>
          <p:spPr>
            <a:xfrm rot="20700000">
              <a:off x="1586880" y="-5733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19" name="CustomShape 6"/>
            <p:cNvSpPr/>
            <p:nvPr/>
          </p:nvSpPr>
          <p:spPr>
            <a:xfrm rot="20700000">
              <a:off x="1934280" y="-4437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20" name="CustomShape 7"/>
            <p:cNvSpPr/>
            <p:nvPr/>
          </p:nvSpPr>
          <p:spPr>
            <a:xfrm rot="20700000">
              <a:off x="2282400" y="-313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21" name="CustomShape 8"/>
            <p:cNvSpPr/>
            <p:nvPr/>
          </p:nvSpPr>
          <p:spPr>
            <a:xfrm rot="20700000">
              <a:off x="2629800" y="-1841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22" name="CustomShape 9"/>
            <p:cNvSpPr/>
            <p:nvPr/>
          </p:nvSpPr>
          <p:spPr>
            <a:xfrm rot="20700000">
              <a:off x="2977920" y="-542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23" name="CustomShape 10"/>
            <p:cNvSpPr/>
            <p:nvPr/>
          </p:nvSpPr>
          <p:spPr>
            <a:xfrm rot="20700000">
              <a:off x="3325320" y="753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24" name="CustomShape 11"/>
            <p:cNvSpPr/>
            <p:nvPr/>
          </p:nvSpPr>
          <p:spPr>
            <a:xfrm rot="20700000">
              <a:off x="295200" y="-6081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25" name="CustomShape 12"/>
            <p:cNvSpPr/>
            <p:nvPr/>
          </p:nvSpPr>
          <p:spPr>
            <a:xfrm rot="20700000">
              <a:off x="642600" y="-4785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26" name="CustomShape 13"/>
            <p:cNvSpPr/>
            <p:nvPr/>
          </p:nvSpPr>
          <p:spPr>
            <a:xfrm rot="20700000">
              <a:off x="990720" y="-3486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27" name="CustomShape 14"/>
            <p:cNvSpPr/>
            <p:nvPr/>
          </p:nvSpPr>
          <p:spPr>
            <a:xfrm rot="20700000">
              <a:off x="1338120" y="-2189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28" name="CustomShape 15"/>
            <p:cNvSpPr/>
            <p:nvPr/>
          </p:nvSpPr>
          <p:spPr>
            <a:xfrm rot="20700000">
              <a:off x="1686240" y="-890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29" name="CustomShape 16"/>
            <p:cNvSpPr/>
            <p:nvPr/>
          </p:nvSpPr>
          <p:spPr>
            <a:xfrm rot="20700000">
              <a:off x="2033640" y="405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30" name="CustomShape 17"/>
            <p:cNvSpPr/>
            <p:nvPr/>
          </p:nvSpPr>
          <p:spPr>
            <a:xfrm rot="20700000">
              <a:off x="2381760" y="1704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31" name="CustomShape 18"/>
            <p:cNvSpPr/>
            <p:nvPr/>
          </p:nvSpPr>
          <p:spPr>
            <a:xfrm rot="20700000">
              <a:off x="2194560" y="-7983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32" name="CustomShape 19"/>
            <p:cNvSpPr/>
            <p:nvPr/>
          </p:nvSpPr>
          <p:spPr>
            <a:xfrm rot="20700000">
              <a:off x="3138480" y="-8931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33" name="CustomShape 20"/>
            <p:cNvSpPr/>
            <p:nvPr/>
          </p:nvSpPr>
          <p:spPr>
            <a:xfrm rot="20700000">
              <a:off x="3485880" y="-7634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34" name="CustomShape 21"/>
            <p:cNvSpPr/>
            <p:nvPr/>
          </p:nvSpPr>
          <p:spPr>
            <a:xfrm rot="20700000">
              <a:off x="3834000" y="-6336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35" name="CustomShape 22"/>
            <p:cNvSpPr/>
            <p:nvPr/>
          </p:nvSpPr>
          <p:spPr>
            <a:xfrm rot="20700000">
              <a:off x="4181400" y="-5039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36" name="CustomShape 23"/>
            <p:cNvSpPr/>
            <p:nvPr/>
          </p:nvSpPr>
          <p:spPr>
            <a:xfrm rot="20700000">
              <a:off x="4529520" y="-374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37" name="CustomShape 24"/>
            <p:cNvSpPr/>
            <p:nvPr/>
          </p:nvSpPr>
          <p:spPr>
            <a:xfrm rot="20700000">
              <a:off x="4876920" y="-2443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38" name="CustomShape 25"/>
            <p:cNvSpPr/>
            <p:nvPr/>
          </p:nvSpPr>
          <p:spPr>
            <a:xfrm rot="20700000">
              <a:off x="5225040" y="-1144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39" name="CustomShape 26"/>
            <p:cNvSpPr/>
            <p:nvPr/>
          </p:nvSpPr>
          <p:spPr>
            <a:xfrm rot="20700000">
              <a:off x="5572440" y="151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40" name="CustomShape 27"/>
            <p:cNvSpPr/>
            <p:nvPr/>
          </p:nvSpPr>
          <p:spPr>
            <a:xfrm rot="20700000">
              <a:off x="2542680" y="-6684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41" name="CustomShape 28"/>
            <p:cNvSpPr/>
            <p:nvPr/>
          </p:nvSpPr>
          <p:spPr>
            <a:xfrm rot="20700000">
              <a:off x="2890080" y="-5387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42" name="CustomShape 29"/>
            <p:cNvSpPr/>
            <p:nvPr/>
          </p:nvSpPr>
          <p:spPr>
            <a:xfrm rot="20700000">
              <a:off x="3238200" y="-4088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43" name="CustomShape 30"/>
            <p:cNvSpPr/>
            <p:nvPr/>
          </p:nvSpPr>
          <p:spPr>
            <a:xfrm rot="20700000">
              <a:off x="3585600" y="-279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44" name="CustomShape 31"/>
            <p:cNvSpPr/>
            <p:nvPr/>
          </p:nvSpPr>
          <p:spPr>
            <a:xfrm rot="20700000">
              <a:off x="3933360" y="-1492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45" name="CustomShape 32"/>
            <p:cNvSpPr/>
            <p:nvPr/>
          </p:nvSpPr>
          <p:spPr>
            <a:xfrm rot="20700000">
              <a:off x="4280760" y="-196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46" name="CustomShape 33"/>
            <p:cNvSpPr/>
            <p:nvPr/>
          </p:nvSpPr>
          <p:spPr>
            <a:xfrm rot="20700000">
              <a:off x="4628880" y="1102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47" name="CustomShape 34"/>
            <p:cNvSpPr/>
            <p:nvPr/>
          </p:nvSpPr>
          <p:spPr>
            <a:xfrm rot="20700000">
              <a:off x="4443120" y="-8585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48" name="CustomShape 35"/>
            <p:cNvSpPr/>
            <p:nvPr/>
          </p:nvSpPr>
          <p:spPr>
            <a:xfrm rot="20700000">
              <a:off x="5385960" y="-9533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49" name="CustomShape 36"/>
            <p:cNvSpPr/>
            <p:nvPr/>
          </p:nvSpPr>
          <p:spPr>
            <a:xfrm rot="20700000">
              <a:off x="5733360" y="-8237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50" name="CustomShape 37"/>
            <p:cNvSpPr/>
            <p:nvPr/>
          </p:nvSpPr>
          <p:spPr>
            <a:xfrm rot="20700000">
              <a:off x="6081120" y="-6937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51" name="CustomShape 38"/>
            <p:cNvSpPr/>
            <p:nvPr/>
          </p:nvSpPr>
          <p:spPr>
            <a:xfrm rot="20700000">
              <a:off x="6428520" y="-5641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52" name="CustomShape 39"/>
            <p:cNvSpPr/>
            <p:nvPr/>
          </p:nvSpPr>
          <p:spPr>
            <a:xfrm rot="20700000">
              <a:off x="6776640" y="-4342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53" name="CustomShape 40"/>
            <p:cNvSpPr/>
            <p:nvPr/>
          </p:nvSpPr>
          <p:spPr>
            <a:xfrm rot="20700000">
              <a:off x="7124040" y="-3045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54" name="CustomShape 41"/>
            <p:cNvSpPr/>
            <p:nvPr/>
          </p:nvSpPr>
          <p:spPr>
            <a:xfrm rot="20700000">
              <a:off x="7472160" y="-174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55" name="CustomShape 42"/>
            <p:cNvSpPr/>
            <p:nvPr/>
          </p:nvSpPr>
          <p:spPr>
            <a:xfrm rot="20700000">
              <a:off x="7819560" y="-450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56" name="CustomShape 43"/>
            <p:cNvSpPr/>
            <p:nvPr/>
          </p:nvSpPr>
          <p:spPr>
            <a:xfrm rot="20700000">
              <a:off x="4791240" y="-7286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57" name="CustomShape 44"/>
            <p:cNvSpPr/>
            <p:nvPr/>
          </p:nvSpPr>
          <p:spPr>
            <a:xfrm rot="20700000">
              <a:off x="5138640" y="-59896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58" name="CustomShape 45"/>
            <p:cNvSpPr/>
            <p:nvPr/>
          </p:nvSpPr>
          <p:spPr>
            <a:xfrm rot="20700000">
              <a:off x="5486400" y="-46904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59" name="CustomShape 46"/>
            <p:cNvSpPr/>
            <p:nvPr/>
          </p:nvSpPr>
          <p:spPr>
            <a:xfrm rot="20700000">
              <a:off x="5833800" y="-3394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60" name="CustomShape 47"/>
            <p:cNvSpPr/>
            <p:nvPr/>
          </p:nvSpPr>
          <p:spPr>
            <a:xfrm rot="20700000">
              <a:off x="6181920" y="-20948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61" name="CustomShape 48"/>
            <p:cNvSpPr/>
            <p:nvPr/>
          </p:nvSpPr>
          <p:spPr>
            <a:xfrm rot="20700000">
              <a:off x="6529320" y="-7984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62" name="CustomShape 49"/>
            <p:cNvSpPr/>
            <p:nvPr/>
          </p:nvSpPr>
          <p:spPr>
            <a:xfrm rot="20700000">
              <a:off x="6877440" y="500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63" name="CustomShape 50"/>
            <p:cNvSpPr/>
            <p:nvPr/>
          </p:nvSpPr>
          <p:spPr>
            <a:xfrm rot="20700000">
              <a:off x="6690240" y="-9187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64" name="CustomShape 51"/>
            <p:cNvSpPr/>
            <p:nvPr/>
          </p:nvSpPr>
          <p:spPr>
            <a:xfrm rot="20700000">
              <a:off x="7633080" y="-10135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65" name="CustomShape 52"/>
            <p:cNvSpPr/>
            <p:nvPr/>
          </p:nvSpPr>
          <p:spPr>
            <a:xfrm rot="20700000">
              <a:off x="7980480" y="-8839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66" name="CustomShape 53"/>
            <p:cNvSpPr/>
            <p:nvPr/>
          </p:nvSpPr>
          <p:spPr>
            <a:xfrm rot="20700000">
              <a:off x="8328600" y="-7540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67" name="CustomShape 54"/>
            <p:cNvSpPr/>
            <p:nvPr/>
          </p:nvSpPr>
          <p:spPr>
            <a:xfrm rot="20700000">
              <a:off x="8676000" y="-624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68" name="CustomShape 55"/>
            <p:cNvSpPr/>
            <p:nvPr/>
          </p:nvSpPr>
          <p:spPr>
            <a:xfrm rot="20700000">
              <a:off x="9024120" y="-4944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69" name="CustomShape 56"/>
            <p:cNvSpPr/>
            <p:nvPr/>
          </p:nvSpPr>
          <p:spPr>
            <a:xfrm rot="20700000">
              <a:off x="9371520" y="-3648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70" name="CustomShape 57"/>
            <p:cNvSpPr/>
            <p:nvPr/>
          </p:nvSpPr>
          <p:spPr>
            <a:xfrm rot="20700000">
              <a:off x="9719640" y="-2349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971" name="CustomShape 58"/>
            <p:cNvSpPr/>
            <p:nvPr/>
          </p:nvSpPr>
          <p:spPr>
            <a:xfrm rot="20700000">
              <a:off x="10067040" y="-105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972" name="CustomShape 59"/>
            <p:cNvSpPr/>
            <p:nvPr/>
          </p:nvSpPr>
          <p:spPr>
            <a:xfrm rot="20700000">
              <a:off x="7038360" y="-7888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73" name="CustomShape 60"/>
            <p:cNvSpPr/>
            <p:nvPr/>
          </p:nvSpPr>
          <p:spPr>
            <a:xfrm rot="20700000">
              <a:off x="7385760" y="-6591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74" name="CustomShape 61"/>
            <p:cNvSpPr/>
            <p:nvPr/>
          </p:nvSpPr>
          <p:spPr>
            <a:xfrm rot="20700000">
              <a:off x="7733880" y="-5292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75" name="CustomShape 62"/>
            <p:cNvSpPr/>
            <p:nvPr/>
          </p:nvSpPr>
          <p:spPr>
            <a:xfrm rot="20700000">
              <a:off x="8081280" y="-399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76" name="CustomShape 63"/>
            <p:cNvSpPr/>
            <p:nvPr/>
          </p:nvSpPr>
          <p:spPr>
            <a:xfrm rot="20700000">
              <a:off x="8429400" y="-2697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77" name="CustomShape 64"/>
            <p:cNvSpPr/>
            <p:nvPr/>
          </p:nvSpPr>
          <p:spPr>
            <a:xfrm rot="20700000">
              <a:off x="8776800" y="-1400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78" name="CustomShape 65"/>
            <p:cNvSpPr/>
            <p:nvPr/>
          </p:nvSpPr>
          <p:spPr>
            <a:xfrm rot="20700000">
              <a:off x="9124920" y="-101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79" name="CustomShape 66"/>
            <p:cNvSpPr/>
            <p:nvPr/>
          </p:nvSpPr>
          <p:spPr>
            <a:xfrm rot="20700000">
              <a:off x="8937360" y="-9789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80" name="CustomShape 67"/>
            <p:cNvSpPr/>
            <p:nvPr/>
          </p:nvSpPr>
          <p:spPr>
            <a:xfrm rot="20700000">
              <a:off x="9881640" y="-10738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81" name="CustomShape 68"/>
            <p:cNvSpPr/>
            <p:nvPr/>
          </p:nvSpPr>
          <p:spPr>
            <a:xfrm rot="20700000">
              <a:off x="10229040" y="-94413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82" name="CustomShape 69"/>
            <p:cNvSpPr/>
            <p:nvPr/>
          </p:nvSpPr>
          <p:spPr>
            <a:xfrm rot="20700000">
              <a:off x="10577160" y="-8142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83" name="CustomShape 70"/>
            <p:cNvSpPr/>
            <p:nvPr/>
          </p:nvSpPr>
          <p:spPr>
            <a:xfrm rot="20700000">
              <a:off x="10924560" y="-68457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84" name="CustomShape 71"/>
            <p:cNvSpPr/>
            <p:nvPr/>
          </p:nvSpPr>
          <p:spPr>
            <a:xfrm rot="20700000">
              <a:off x="11272680" y="-55468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85" name="CustomShape 72"/>
            <p:cNvSpPr/>
            <p:nvPr/>
          </p:nvSpPr>
          <p:spPr>
            <a:xfrm rot="20700000">
              <a:off x="11620080" y="-4250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86" name="CustomShape 73"/>
            <p:cNvSpPr/>
            <p:nvPr/>
          </p:nvSpPr>
          <p:spPr>
            <a:xfrm rot="20700000">
              <a:off x="11967840" y="-29512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987" name="CustomShape 74"/>
            <p:cNvSpPr/>
            <p:nvPr/>
          </p:nvSpPr>
          <p:spPr>
            <a:xfrm rot="20700000">
              <a:off x="12315240" y="-16545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988" name="CustomShape 75"/>
            <p:cNvSpPr/>
            <p:nvPr/>
          </p:nvSpPr>
          <p:spPr>
            <a:xfrm rot="20700000">
              <a:off x="9285480" y="-8490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89" name="CustomShape 76"/>
            <p:cNvSpPr/>
            <p:nvPr/>
          </p:nvSpPr>
          <p:spPr>
            <a:xfrm rot="20700000">
              <a:off x="9632880" y="-7193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90" name="CustomShape 77"/>
            <p:cNvSpPr/>
            <p:nvPr/>
          </p:nvSpPr>
          <p:spPr>
            <a:xfrm rot="20700000">
              <a:off x="9981000" y="-5895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91" name="CustomShape 78"/>
            <p:cNvSpPr/>
            <p:nvPr/>
          </p:nvSpPr>
          <p:spPr>
            <a:xfrm rot="20700000">
              <a:off x="10328400" y="-4598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92" name="CustomShape 79"/>
            <p:cNvSpPr/>
            <p:nvPr/>
          </p:nvSpPr>
          <p:spPr>
            <a:xfrm rot="20700000">
              <a:off x="10676520" y="-329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93" name="CustomShape 80"/>
            <p:cNvSpPr/>
            <p:nvPr/>
          </p:nvSpPr>
          <p:spPr>
            <a:xfrm rot="20700000">
              <a:off x="11023920" y="-2002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94" name="CustomShape 81"/>
            <p:cNvSpPr/>
            <p:nvPr/>
          </p:nvSpPr>
          <p:spPr>
            <a:xfrm rot="20700000">
              <a:off x="11372040" y="-703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95" name="CustomShape 82"/>
            <p:cNvSpPr/>
            <p:nvPr/>
          </p:nvSpPr>
          <p:spPr>
            <a:xfrm rot="20700000">
              <a:off x="-1550160" y="-6979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96" name="CustomShape 83"/>
            <p:cNvSpPr/>
            <p:nvPr/>
          </p:nvSpPr>
          <p:spPr>
            <a:xfrm rot="20700000">
              <a:off x="-605880" y="-7927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97" name="CustomShape 84"/>
            <p:cNvSpPr/>
            <p:nvPr/>
          </p:nvSpPr>
          <p:spPr>
            <a:xfrm rot="20700000">
              <a:off x="-258480" y="-66312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998" name="CustomShape 85"/>
            <p:cNvSpPr/>
            <p:nvPr/>
          </p:nvSpPr>
          <p:spPr>
            <a:xfrm rot="20700000">
              <a:off x="88920" y="-5331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999" name="CustomShape 86"/>
            <p:cNvSpPr/>
            <p:nvPr/>
          </p:nvSpPr>
          <p:spPr>
            <a:xfrm rot="20700000">
              <a:off x="436320" y="-4035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00" name="CustomShape 87"/>
            <p:cNvSpPr/>
            <p:nvPr/>
          </p:nvSpPr>
          <p:spPr>
            <a:xfrm rot="20700000">
              <a:off x="784440" y="-2736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01" name="CustomShape 88"/>
            <p:cNvSpPr/>
            <p:nvPr/>
          </p:nvSpPr>
          <p:spPr>
            <a:xfrm rot="20700000">
              <a:off x="1131840" y="-1440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02" name="CustomShape 89"/>
            <p:cNvSpPr/>
            <p:nvPr/>
          </p:nvSpPr>
          <p:spPr>
            <a:xfrm rot="20700000">
              <a:off x="1479960" y="-141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03" name="CustomShape 90"/>
            <p:cNvSpPr/>
            <p:nvPr/>
          </p:nvSpPr>
          <p:spPr>
            <a:xfrm rot="20700000">
              <a:off x="1827360" y="1155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04" name="CustomShape 91"/>
            <p:cNvSpPr/>
            <p:nvPr/>
          </p:nvSpPr>
          <p:spPr>
            <a:xfrm rot="20700000">
              <a:off x="-1202040" y="-5680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05" name="CustomShape 92"/>
            <p:cNvSpPr/>
            <p:nvPr/>
          </p:nvSpPr>
          <p:spPr>
            <a:xfrm rot="20700000">
              <a:off x="-854640" y="-4383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06" name="CustomShape 93"/>
            <p:cNvSpPr/>
            <p:nvPr/>
          </p:nvSpPr>
          <p:spPr>
            <a:xfrm rot="20700000">
              <a:off x="-506520" y="-3084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07" name="CustomShape 94"/>
            <p:cNvSpPr/>
            <p:nvPr/>
          </p:nvSpPr>
          <p:spPr>
            <a:xfrm rot="20700000">
              <a:off x="-159120" y="-1788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08" name="CustomShape 95"/>
            <p:cNvSpPr/>
            <p:nvPr/>
          </p:nvSpPr>
          <p:spPr>
            <a:xfrm rot="20700000">
              <a:off x="188640" y="-488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09" name="CustomShape 96"/>
            <p:cNvSpPr/>
            <p:nvPr/>
          </p:nvSpPr>
          <p:spPr>
            <a:xfrm rot="20700000">
              <a:off x="536040" y="807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10" name="CustomShape 97"/>
            <p:cNvSpPr/>
            <p:nvPr/>
          </p:nvSpPr>
          <p:spPr>
            <a:xfrm rot="20700000">
              <a:off x="884160" y="2106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11" name="CustomShape 98"/>
            <p:cNvSpPr/>
            <p:nvPr/>
          </p:nvSpPr>
          <p:spPr>
            <a:xfrm rot="20700000">
              <a:off x="696600" y="-7581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12" name="CustomShape 99"/>
            <p:cNvSpPr/>
            <p:nvPr/>
          </p:nvSpPr>
          <p:spPr>
            <a:xfrm rot="20700000">
              <a:off x="1640880" y="-8529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13" name="CustomShape 100"/>
            <p:cNvSpPr/>
            <p:nvPr/>
          </p:nvSpPr>
          <p:spPr>
            <a:xfrm rot="20700000">
              <a:off x="1988280" y="-7233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14" name="CustomShape 101"/>
            <p:cNvSpPr/>
            <p:nvPr/>
          </p:nvSpPr>
          <p:spPr>
            <a:xfrm rot="20700000">
              <a:off x="2336400" y="-5934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15" name="CustomShape 102"/>
            <p:cNvSpPr/>
            <p:nvPr/>
          </p:nvSpPr>
          <p:spPr>
            <a:xfrm rot="20700000">
              <a:off x="2683800" y="-4637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16" name="CustomShape 103"/>
            <p:cNvSpPr/>
            <p:nvPr/>
          </p:nvSpPr>
          <p:spPr>
            <a:xfrm rot="20700000">
              <a:off x="3031920" y="-3338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17" name="CustomShape 104"/>
            <p:cNvSpPr/>
            <p:nvPr/>
          </p:nvSpPr>
          <p:spPr>
            <a:xfrm rot="20700000">
              <a:off x="3379320" y="-2042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18" name="CustomShape 105"/>
            <p:cNvSpPr/>
            <p:nvPr/>
          </p:nvSpPr>
          <p:spPr>
            <a:xfrm rot="20700000">
              <a:off x="3727440" y="-743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019" name="CustomShape 106"/>
            <p:cNvSpPr/>
            <p:nvPr/>
          </p:nvSpPr>
          <p:spPr>
            <a:xfrm rot="20700000">
              <a:off x="4074840" y="552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020" name="CustomShape 107"/>
            <p:cNvSpPr/>
            <p:nvPr/>
          </p:nvSpPr>
          <p:spPr>
            <a:xfrm rot="20700000">
              <a:off x="1044720" y="-6282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21" name="CustomShape 108"/>
            <p:cNvSpPr/>
            <p:nvPr/>
          </p:nvSpPr>
          <p:spPr>
            <a:xfrm rot="20700000">
              <a:off x="1392120" y="-49856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22" name="CustomShape 109"/>
            <p:cNvSpPr/>
            <p:nvPr/>
          </p:nvSpPr>
          <p:spPr>
            <a:xfrm rot="20700000">
              <a:off x="1740240" y="-36867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23" name="CustomShape 110"/>
            <p:cNvSpPr/>
            <p:nvPr/>
          </p:nvSpPr>
          <p:spPr>
            <a:xfrm rot="20700000">
              <a:off x="2087640" y="-2390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24" name="CustomShape 111"/>
            <p:cNvSpPr/>
            <p:nvPr/>
          </p:nvSpPr>
          <p:spPr>
            <a:xfrm rot="20700000">
              <a:off x="2435760" y="-10911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25" name="CustomShape 112"/>
            <p:cNvSpPr/>
            <p:nvPr/>
          </p:nvSpPr>
          <p:spPr>
            <a:xfrm rot="20700000">
              <a:off x="2783160" y="2048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26" name="CustomShape 113"/>
            <p:cNvSpPr/>
            <p:nvPr/>
          </p:nvSpPr>
          <p:spPr>
            <a:xfrm rot="20700000">
              <a:off x="3131280" y="15040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27" name="CustomShape 114"/>
            <p:cNvSpPr/>
            <p:nvPr/>
          </p:nvSpPr>
          <p:spPr>
            <a:xfrm rot="20700000">
              <a:off x="2944080" y="-8183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28" name="CustomShape 115"/>
            <p:cNvSpPr/>
            <p:nvPr/>
          </p:nvSpPr>
          <p:spPr>
            <a:xfrm rot="20700000">
              <a:off x="3888000" y="-9132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29" name="CustomShape 116"/>
            <p:cNvSpPr/>
            <p:nvPr/>
          </p:nvSpPr>
          <p:spPr>
            <a:xfrm rot="20700000">
              <a:off x="4235400" y="-7835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30" name="CustomShape 117"/>
            <p:cNvSpPr/>
            <p:nvPr/>
          </p:nvSpPr>
          <p:spPr>
            <a:xfrm rot="20700000">
              <a:off x="4583520" y="-6536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31" name="CustomShape 118"/>
            <p:cNvSpPr/>
            <p:nvPr/>
          </p:nvSpPr>
          <p:spPr>
            <a:xfrm rot="20700000">
              <a:off x="4930920" y="-5239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32" name="CustomShape 119"/>
            <p:cNvSpPr/>
            <p:nvPr/>
          </p:nvSpPr>
          <p:spPr>
            <a:xfrm rot="20700000">
              <a:off x="5279040" y="-39409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33" name="CustomShape 120"/>
            <p:cNvSpPr/>
            <p:nvPr/>
          </p:nvSpPr>
          <p:spPr>
            <a:xfrm rot="20700000">
              <a:off x="5626440" y="-2644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34" name="CustomShape 121"/>
            <p:cNvSpPr/>
            <p:nvPr/>
          </p:nvSpPr>
          <p:spPr>
            <a:xfrm rot="20700000">
              <a:off x="5974560" y="-1345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35" name="CustomShape 122"/>
            <p:cNvSpPr/>
            <p:nvPr/>
          </p:nvSpPr>
          <p:spPr>
            <a:xfrm rot="20700000">
              <a:off x="6321960" y="-48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36" name="CustomShape 123"/>
            <p:cNvSpPr/>
            <p:nvPr/>
          </p:nvSpPr>
          <p:spPr>
            <a:xfrm rot="20700000">
              <a:off x="3292200" y="-6885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37" name="CustomShape 124"/>
            <p:cNvSpPr/>
            <p:nvPr/>
          </p:nvSpPr>
          <p:spPr>
            <a:xfrm rot="20700000">
              <a:off x="3639600" y="-5588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38" name="CustomShape 125"/>
            <p:cNvSpPr/>
            <p:nvPr/>
          </p:nvSpPr>
          <p:spPr>
            <a:xfrm rot="20700000">
              <a:off x="3987720" y="-428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39" name="CustomShape 126"/>
            <p:cNvSpPr/>
            <p:nvPr/>
          </p:nvSpPr>
          <p:spPr>
            <a:xfrm rot="20700000">
              <a:off x="4335120" y="-2992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40" name="CustomShape 127"/>
            <p:cNvSpPr/>
            <p:nvPr/>
          </p:nvSpPr>
          <p:spPr>
            <a:xfrm rot="20700000">
              <a:off x="4682880" y="-1693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41" name="CustomShape 128"/>
            <p:cNvSpPr/>
            <p:nvPr/>
          </p:nvSpPr>
          <p:spPr>
            <a:xfrm rot="20700000">
              <a:off x="5030280" y="-397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42" name="CustomShape 129"/>
            <p:cNvSpPr/>
            <p:nvPr/>
          </p:nvSpPr>
          <p:spPr>
            <a:xfrm rot="20700000">
              <a:off x="5378400" y="901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43" name="CustomShape 130"/>
            <p:cNvSpPr/>
            <p:nvPr/>
          </p:nvSpPr>
          <p:spPr>
            <a:xfrm rot="20700000">
              <a:off x="5191200" y="-8786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44" name="CustomShape 131"/>
            <p:cNvSpPr/>
            <p:nvPr/>
          </p:nvSpPr>
          <p:spPr>
            <a:xfrm rot="20700000">
              <a:off x="6135480" y="-97340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45" name="CustomShape 132"/>
            <p:cNvSpPr/>
            <p:nvPr/>
          </p:nvSpPr>
          <p:spPr>
            <a:xfrm rot="20700000">
              <a:off x="6482880" y="-8437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46" name="CustomShape 133"/>
            <p:cNvSpPr/>
            <p:nvPr/>
          </p:nvSpPr>
          <p:spPr>
            <a:xfrm rot="20700000">
              <a:off x="6830640" y="-7138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47" name="CustomShape 134"/>
            <p:cNvSpPr/>
            <p:nvPr/>
          </p:nvSpPr>
          <p:spPr>
            <a:xfrm rot="20700000">
              <a:off x="7178040" y="-58420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48" name="CustomShape 135"/>
            <p:cNvSpPr/>
            <p:nvPr/>
          </p:nvSpPr>
          <p:spPr>
            <a:xfrm rot="20700000">
              <a:off x="7526160" y="-4542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49" name="CustomShape 136"/>
            <p:cNvSpPr/>
            <p:nvPr/>
          </p:nvSpPr>
          <p:spPr>
            <a:xfrm rot="20700000">
              <a:off x="7873560" y="-32464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50" name="CustomShape 137"/>
            <p:cNvSpPr/>
            <p:nvPr/>
          </p:nvSpPr>
          <p:spPr>
            <a:xfrm rot="20700000">
              <a:off x="8221680" y="-1947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51" name="CustomShape 138"/>
            <p:cNvSpPr/>
            <p:nvPr/>
          </p:nvSpPr>
          <p:spPr>
            <a:xfrm rot="20700000">
              <a:off x="8569080" y="-650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52" name="CustomShape 139"/>
            <p:cNvSpPr/>
            <p:nvPr/>
          </p:nvSpPr>
          <p:spPr>
            <a:xfrm rot="20700000">
              <a:off x="5539320" y="-7486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53" name="CustomShape 140"/>
            <p:cNvSpPr/>
            <p:nvPr/>
          </p:nvSpPr>
          <p:spPr>
            <a:xfrm rot="20700000">
              <a:off x="5886720" y="-6190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54" name="CustomShape 141"/>
            <p:cNvSpPr/>
            <p:nvPr/>
          </p:nvSpPr>
          <p:spPr>
            <a:xfrm rot="20700000">
              <a:off x="6234840" y="-4891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55" name="CustomShape 142"/>
            <p:cNvSpPr/>
            <p:nvPr/>
          </p:nvSpPr>
          <p:spPr>
            <a:xfrm rot="20700000">
              <a:off x="6582240" y="-3594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56" name="CustomShape 143"/>
            <p:cNvSpPr/>
            <p:nvPr/>
          </p:nvSpPr>
          <p:spPr>
            <a:xfrm rot="20700000">
              <a:off x="6930360" y="-229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57" name="CustomShape 144"/>
            <p:cNvSpPr/>
            <p:nvPr/>
          </p:nvSpPr>
          <p:spPr>
            <a:xfrm rot="20700000">
              <a:off x="7277760" y="-999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58" name="CustomShape 145"/>
            <p:cNvSpPr/>
            <p:nvPr/>
          </p:nvSpPr>
          <p:spPr>
            <a:xfrm rot="20700000">
              <a:off x="7625880" y="299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59" name="CustomShape 146"/>
            <p:cNvSpPr/>
            <p:nvPr/>
          </p:nvSpPr>
          <p:spPr>
            <a:xfrm rot="20700000">
              <a:off x="7438320" y="-9388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60" name="CustomShape 147"/>
            <p:cNvSpPr/>
            <p:nvPr/>
          </p:nvSpPr>
          <p:spPr>
            <a:xfrm rot="20700000">
              <a:off x="8382600" y="-10336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61" name="CustomShape 148"/>
            <p:cNvSpPr/>
            <p:nvPr/>
          </p:nvSpPr>
          <p:spPr>
            <a:xfrm rot="20700000">
              <a:off x="8730000" y="-9039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62" name="CustomShape 149"/>
            <p:cNvSpPr/>
            <p:nvPr/>
          </p:nvSpPr>
          <p:spPr>
            <a:xfrm rot="20700000">
              <a:off x="9078120" y="-7741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63" name="CustomShape 150"/>
            <p:cNvSpPr/>
            <p:nvPr/>
          </p:nvSpPr>
          <p:spPr>
            <a:xfrm rot="20700000">
              <a:off x="9425520" y="-6444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64" name="CustomShape 151"/>
            <p:cNvSpPr/>
            <p:nvPr/>
          </p:nvSpPr>
          <p:spPr>
            <a:xfrm rot="20700000">
              <a:off x="9773640" y="-5145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65" name="CustomShape 152"/>
            <p:cNvSpPr/>
            <p:nvPr/>
          </p:nvSpPr>
          <p:spPr>
            <a:xfrm rot="20700000">
              <a:off x="10121040" y="-3849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66" name="CustomShape 153"/>
            <p:cNvSpPr/>
            <p:nvPr/>
          </p:nvSpPr>
          <p:spPr>
            <a:xfrm rot="20700000">
              <a:off x="10469160" y="-2549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67" name="CustomShape 154"/>
            <p:cNvSpPr/>
            <p:nvPr/>
          </p:nvSpPr>
          <p:spPr>
            <a:xfrm rot="20700000">
              <a:off x="10816560" y="-125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68" name="CustomShape 155"/>
            <p:cNvSpPr/>
            <p:nvPr/>
          </p:nvSpPr>
          <p:spPr>
            <a:xfrm rot="20700000">
              <a:off x="7786440" y="-808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69" name="CustomShape 156"/>
            <p:cNvSpPr/>
            <p:nvPr/>
          </p:nvSpPr>
          <p:spPr>
            <a:xfrm rot="20700000">
              <a:off x="8133840" y="-6792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70" name="CustomShape 157"/>
            <p:cNvSpPr/>
            <p:nvPr/>
          </p:nvSpPr>
          <p:spPr>
            <a:xfrm rot="20700000">
              <a:off x="8481960" y="-5493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71" name="CustomShape 158"/>
            <p:cNvSpPr/>
            <p:nvPr/>
          </p:nvSpPr>
          <p:spPr>
            <a:xfrm rot="20700000">
              <a:off x="8829360" y="-4196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72" name="CustomShape 159"/>
            <p:cNvSpPr/>
            <p:nvPr/>
          </p:nvSpPr>
          <p:spPr>
            <a:xfrm rot="20700000">
              <a:off x="9177480" y="-2898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73" name="CustomShape 160"/>
            <p:cNvSpPr/>
            <p:nvPr/>
          </p:nvSpPr>
          <p:spPr>
            <a:xfrm rot="20700000">
              <a:off x="9524880" y="-1601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074" name="CustomShape 161"/>
            <p:cNvSpPr/>
            <p:nvPr/>
          </p:nvSpPr>
          <p:spPr>
            <a:xfrm rot="20700000">
              <a:off x="9873000" y="-302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075" name="CustomShape 162"/>
            <p:cNvSpPr/>
            <p:nvPr/>
          </p:nvSpPr>
          <p:spPr>
            <a:xfrm rot="20700000">
              <a:off x="1420560" y="-6963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76" name="CustomShape 163"/>
            <p:cNvSpPr/>
            <p:nvPr/>
          </p:nvSpPr>
          <p:spPr>
            <a:xfrm rot="20700000">
              <a:off x="2169000" y="-7163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77" name="CustomShape 164"/>
            <p:cNvSpPr/>
            <p:nvPr/>
          </p:nvSpPr>
          <p:spPr>
            <a:xfrm rot="20700000">
              <a:off x="3661560" y="-7564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78" name="CustomShape 165"/>
            <p:cNvSpPr/>
            <p:nvPr/>
          </p:nvSpPr>
          <p:spPr>
            <a:xfrm rot="20700000">
              <a:off x="4411080" y="-7764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79" name="CustomShape 166"/>
            <p:cNvSpPr/>
            <p:nvPr/>
          </p:nvSpPr>
          <p:spPr>
            <a:xfrm rot="20700000">
              <a:off x="5902560" y="-8164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0" name="CustomShape 167"/>
            <p:cNvSpPr/>
            <p:nvPr/>
          </p:nvSpPr>
          <p:spPr>
            <a:xfrm rot="20700000">
              <a:off x="6652080" y="-8365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1" name="CustomShape 168"/>
            <p:cNvSpPr/>
            <p:nvPr/>
          </p:nvSpPr>
          <p:spPr>
            <a:xfrm rot="20700000">
              <a:off x="8147160" y="-8765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2" name="CustomShape 169"/>
            <p:cNvSpPr/>
            <p:nvPr/>
          </p:nvSpPr>
          <p:spPr>
            <a:xfrm rot="20700000">
              <a:off x="8893080" y="-8965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3" name="CustomShape 170"/>
            <p:cNvSpPr/>
            <p:nvPr/>
          </p:nvSpPr>
          <p:spPr>
            <a:xfrm rot="20700000">
              <a:off x="10388160" y="-9366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4" name="CustomShape 171"/>
            <p:cNvSpPr/>
            <p:nvPr/>
          </p:nvSpPr>
          <p:spPr>
            <a:xfrm rot="20700000">
              <a:off x="11137680" y="-9567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5" name="CustomShape 172"/>
            <p:cNvSpPr/>
            <p:nvPr/>
          </p:nvSpPr>
          <p:spPr>
            <a:xfrm rot="20700000">
              <a:off x="478800" y="-601704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6" name="CustomShape 173"/>
            <p:cNvSpPr/>
            <p:nvPr/>
          </p:nvSpPr>
          <p:spPr>
            <a:xfrm rot="20700000">
              <a:off x="1228320" y="-62175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7" name="CustomShape 174"/>
            <p:cNvSpPr/>
            <p:nvPr/>
          </p:nvSpPr>
          <p:spPr>
            <a:xfrm rot="20700000">
              <a:off x="2719800" y="-66175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8" name="CustomShape 175"/>
            <p:cNvSpPr/>
            <p:nvPr/>
          </p:nvSpPr>
          <p:spPr>
            <a:xfrm rot="20700000">
              <a:off x="3469320" y="-68184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9" name="CustomShape 176"/>
            <p:cNvSpPr/>
            <p:nvPr/>
          </p:nvSpPr>
          <p:spPr>
            <a:xfrm rot="20700000">
              <a:off x="4964400" y="-72187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0" name="CustomShape 177"/>
            <p:cNvSpPr/>
            <p:nvPr/>
          </p:nvSpPr>
          <p:spPr>
            <a:xfrm rot="20700000">
              <a:off x="5711400" y="-74192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1" name="CustomShape 178"/>
            <p:cNvSpPr/>
            <p:nvPr/>
          </p:nvSpPr>
          <p:spPr>
            <a:xfrm rot="20700000">
              <a:off x="7206480" y="-78199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2" name="CustomShape 179"/>
            <p:cNvSpPr/>
            <p:nvPr/>
          </p:nvSpPr>
          <p:spPr>
            <a:xfrm rot="20700000">
              <a:off x="7954920" y="-80200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3" name="CustomShape 180"/>
            <p:cNvSpPr/>
            <p:nvPr/>
          </p:nvSpPr>
          <p:spPr>
            <a:xfrm rot="20700000">
              <a:off x="9447480" y="-84204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4" name="CustomShape 181"/>
            <p:cNvSpPr/>
            <p:nvPr/>
          </p:nvSpPr>
          <p:spPr>
            <a:xfrm rot="20700000">
              <a:off x="10197000" y="-86212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5" name="CustomShape 182"/>
            <p:cNvSpPr/>
            <p:nvPr/>
          </p:nvSpPr>
          <p:spPr>
            <a:xfrm rot="20700000">
              <a:off x="1769040" y="-5661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6" name="CustomShape 183"/>
            <p:cNvSpPr/>
            <p:nvPr/>
          </p:nvSpPr>
          <p:spPr>
            <a:xfrm rot="20700000">
              <a:off x="2517120" y="-5862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7" name="CustomShape 184"/>
            <p:cNvSpPr/>
            <p:nvPr/>
          </p:nvSpPr>
          <p:spPr>
            <a:xfrm rot="20700000">
              <a:off x="4010040" y="-62625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8" name="CustomShape 185"/>
            <p:cNvSpPr/>
            <p:nvPr/>
          </p:nvSpPr>
          <p:spPr>
            <a:xfrm rot="20700000">
              <a:off x="4759560" y="-64634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9" name="CustomShape 186"/>
            <p:cNvSpPr/>
            <p:nvPr/>
          </p:nvSpPr>
          <p:spPr>
            <a:xfrm rot="20700000">
              <a:off x="6251040" y="-6863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0" name="CustomShape 187"/>
            <p:cNvSpPr/>
            <p:nvPr/>
          </p:nvSpPr>
          <p:spPr>
            <a:xfrm rot="20700000">
              <a:off x="7000560" y="-7063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1" name="CustomShape 188"/>
            <p:cNvSpPr/>
            <p:nvPr/>
          </p:nvSpPr>
          <p:spPr>
            <a:xfrm rot="20700000">
              <a:off x="8495640" y="-74642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2" name="CustomShape 189"/>
            <p:cNvSpPr/>
            <p:nvPr/>
          </p:nvSpPr>
          <p:spPr>
            <a:xfrm rot="20700000">
              <a:off x="9241200" y="-7664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3" name="CustomShape 190"/>
            <p:cNvSpPr/>
            <p:nvPr/>
          </p:nvSpPr>
          <p:spPr>
            <a:xfrm rot="20700000">
              <a:off x="10736640" y="-80650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4" name="CustomShape 191"/>
            <p:cNvSpPr/>
            <p:nvPr/>
          </p:nvSpPr>
          <p:spPr>
            <a:xfrm rot="20700000">
              <a:off x="11486160" y="-8265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5" name="CustomShape 192"/>
            <p:cNvSpPr/>
            <p:nvPr/>
          </p:nvSpPr>
          <p:spPr>
            <a:xfrm rot="20700000">
              <a:off x="828000" y="-4714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6" name="CustomShape 193"/>
            <p:cNvSpPr/>
            <p:nvPr/>
          </p:nvSpPr>
          <p:spPr>
            <a:xfrm rot="20700000">
              <a:off x="1577160" y="-4914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7" name="CustomShape 194"/>
            <p:cNvSpPr/>
            <p:nvPr/>
          </p:nvSpPr>
          <p:spPr>
            <a:xfrm rot="20700000">
              <a:off x="3068640" y="-5314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8" name="CustomShape 195"/>
            <p:cNvSpPr/>
            <p:nvPr/>
          </p:nvSpPr>
          <p:spPr>
            <a:xfrm rot="20700000">
              <a:off x="3818160" y="-5515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9" name="CustomShape 196"/>
            <p:cNvSpPr/>
            <p:nvPr/>
          </p:nvSpPr>
          <p:spPr>
            <a:xfrm rot="20700000">
              <a:off x="5313600" y="-5915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0" name="CustomShape 197"/>
            <p:cNvSpPr/>
            <p:nvPr/>
          </p:nvSpPr>
          <p:spPr>
            <a:xfrm rot="20700000">
              <a:off x="6060600" y="-6116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1" name="CustomShape 198"/>
            <p:cNvSpPr/>
            <p:nvPr/>
          </p:nvSpPr>
          <p:spPr>
            <a:xfrm rot="20700000">
              <a:off x="7555680" y="-651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2" name="CustomShape 199"/>
            <p:cNvSpPr/>
            <p:nvPr/>
          </p:nvSpPr>
          <p:spPr>
            <a:xfrm rot="20700000">
              <a:off x="8303760" y="-6717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3" name="CustomShape 200"/>
            <p:cNvSpPr/>
            <p:nvPr/>
          </p:nvSpPr>
          <p:spPr>
            <a:xfrm rot="20700000">
              <a:off x="9796680" y="-7117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4" name="CustomShape 201"/>
            <p:cNvSpPr/>
            <p:nvPr/>
          </p:nvSpPr>
          <p:spPr>
            <a:xfrm rot="20700000">
              <a:off x="10546200" y="-731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5" name="CustomShape 202"/>
            <p:cNvSpPr/>
            <p:nvPr/>
          </p:nvSpPr>
          <p:spPr>
            <a:xfrm rot="20700000">
              <a:off x="2114640" y="-43714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6" name="CustomShape 203"/>
            <p:cNvSpPr/>
            <p:nvPr/>
          </p:nvSpPr>
          <p:spPr>
            <a:xfrm rot="20700000">
              <a:off x="2863080" y="-45720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7" name="CustomShape 204"/>
            <p:cNvSpPr/>
            <p:nvPr/>
          </p:nvSpPr>
          <p:spPr>
            <a:xfrm rot="20700000">
              <a:off x="4355640" y="-4972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8" name="CustomShape 205"/>
            <p:cNvSpPr/>
            <p:nvPr/>
          </p:nvSpPr>
          <p:spPr>
            <a:xfrm rot="20700000">
              <a:off x="5105160" y="-51732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9" name="CustomShape 206"/>
            <p:cNvSpPr/>
            <p:nvPr/>
          </p:nvSpPr>
          <p:spPr>
            <a:xfrm rot="20700000">
              <a:off x="6596640" y="-55728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0" name="CustomShape 207"/>
            <p:cNvSpPr/>
            <p:nvPr/>
          </p:nvSpPr>
          <p:spPr>
            <a:xfrm rot="20700000">
              <a:off x="7346160" y="-5773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1" name="CustomShape 208"/>
            <p:cNvSpPr/>
            <p:nvPr/>
          </p:nvSpPr>
          <p:spPr>
            <a:xfrm rot="20700000">
              <a:off x="8841240" y="-61740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2" name="CustomShape 209"/>
            <p:cNvSpPr/>
            <p:nvPr/>
          </p:nvSpPr>
          <p:spPr>
            <a:xfrm rot="20700000">
              <a:off x="9587160" y="-63741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3" name="CustomShape 210"/>
            <p:cNvSpPr/>
            <p:nvPr/>
          </p:nvSpPr>
          <p:spPr>
            <a:xfrm rot="20700000">
              <a:off x="11082240" y="-6774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4" name="CustomShape 211"/>
            <p:cNvSpPr/>
            <p:nvPr/>
          </p:nvSpPr>
          <p:spPr>
            <a:xfrm rot="20700000">
              <a:off x="11831760" y="-69753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5" name="CustomShape 212"/>
            <p:cNvSpPr/>
            <p:nvPr/>
          </p:nvSpPr>
          <p:spPr>
            <a:xfrm rot="20700000">
              <a:off x="1173600" y="-3423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6" name="CustomShape 213"/>
            <p:cNvSpPr/>
            <p:nvPr/>
          </p:nvSpPr>
          <p:spPr>
            <a:xfrm rot="20700000">
              <a:off x="1923120" y="-3624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7" name="CustomShape 214"/>
            <p:cNvSpPr/>
            <p:nvPr/>
          </p:nvSpPr>
          <p:spPr>
            <a:xfrm rot="20700000">
              <a:off x="3414600" y="-4024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8" name="CustomShape 215"/>
            <p:cNvSpPr/>
            <p:nvPr/>
          </p:nvSpPr>
          <p:spPr>
            <a:xfrm rot="20700000">
              <a:off x="4164120" y="-4225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9" name="CustomShape 216"/>
            <p:cNvSpPr/>
            <p:nvPr/>
          </p:nvSpPr>
          <p:spPr>
            <a:xfrm rot="20700000">
              <a:off x="5659200" y="-462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0" name="CustomShape 217"/>
            <p:cNvSpPr/>
            <p:nvPr/>
          </p:nvSpPr>
          <p:spPr>
            <a:xfrm rot="20700000">
              <a:off x="6406200" y="-4826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1" name="CustomShape 218"/>
            <p:cNvSpPr/>
            <p:nvPr/>
          </p:nvSpPr>
          <p:spPr>
            <a:xfrm rot="20700000">
              <a:off x="7901280" y="-5226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2" name="CustomShape 219"/>
            <p:cNvSpPr/>
            <p:nvPr/>
          </p:nvSpPr>
          <p:spPr>
            <a:xfrm rot="20700000">
              <a:off x="8649720" y="-5427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3" name="CustomShape 220"/>
            <p:cNvSpPr/>
            <p:nvPr/>
          </p:nvSpPr>
          <p:spPr>
            <a:xfrm rot="20700000">
              <a:off x="10142280" y="-5827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4" name="CustomShape 221"/>
            <p:cNvSpPr/>
            <p:nvPr/>
          </p:nvSpPr>
          <p:spPr>
            <a:xfrm rot="20700000">
              <a:off x="10891800" y="-6028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5" name="CustomShape 222"/>
            <p:cNvSpPr/>
            <p:nvPr/>
          </p:nvSpPr>
          <p:spPr>
            <a:xfrm rot="20700000">
              <a:off x="2460960" y="-3080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6" name="CustomShape 223"/>
            <p:cNvSpPr/>
            <p:nvPr/>
          </p:nvSpPr>
          <p:spPr>
            <a:xfrm rot="20700000">
              <a:off x="3209040" y="-3280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7" name="CustomShape 224"/>
            <p:cNvSpPr/>
            <p:nvPr/>
          </p:nvSpPr>
          <p:spPr>
            <a:xfrm rot="20700000">
              <a:off x="4701600" y="-3681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8" name="CustomShape 225"/>
            <p:cNvSpPr/>
            <p:nvPr/>
          </p:nvSpPr>
          <p:spPr>
            <a:xfrm rot="20700000">
              <a:off x="5451120" y="-38815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9" name="CustomShape 226"/>
            <p:cNvSpPr/>
            <p:nvPr/>
          </p:nvSpPr>
          <p:spPr>
            <a:xfrm rot="20700000">
              <a:off x="6942600" y="-4281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0" name="CustomShape 227"/>
            <p:cNvSpPr/>
            <p:nvPr/>
          </p:nvSpPr>
          <p:spPr>
            <a:xfrm rot="20700000">
              <a:off x="7692120" y="-4482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1" name="CustomShape 228"/>
            <p:cNvSpPr/>
            <p:nvPr/>
          </p:nvSpPr>
          <p:spPr>
            <a:xfrm rot="20700000">
              <a:off x="9187560" y="-4882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2" name="CustomShape 229"/>
            <p:cNvSpPr/>
            <p:nvPr/>
          </p:nvSpPr>
          <p:spPr>
            <a:xfrm rot="20700000">
              <a:off x="9933120" y="-5082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3" name="CustomShape 230"/>
            <p:cNvSpPr/>
            <p:nvPr/>
          </p:nvSpPr>
          <p:spPr>
            <a:xfrm rot="20700000">
              <a:off x="11428200" y="-5483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4" name="CustomShape 231"/>
            <p:cNvSpPr/>
            <p:nvPr/>
          </p:nvSpPr>
          <p:spPr>
            <a:xfrm rot="20700000">
              <a:off x="12177720" y="-5683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5" name="CustomShape 232"/>
            <p:cNvSpPr/>
            <p:nvPr/>
          </p:nvSpPr>
          <p:spPr>
            <a:xfrm rot="20700000">
              <a:off x="1519200" y="-2133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6" name="CustomShape 233"/>
            <p:cNvSpPr/>
            <p:nvPr/>
          </p:nvSpPr>
          <p:spPr>
            <a:xfrm rot="20700000">
              <a:off x="2268720" y="-2334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7" name="CustomShape 234"/>
            <p:cNvSpPr/>
            <p:nvPr/>
          </p:nvSpPr>
          <p:spPr>
            <a:xfrm rot="20700000">
              <a:off x="3760200" y="-2734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8" name="CustomShape 235"/>
            <p:cNvSpPr/>
            <p:nvPr/>
          </p:nvSpPr>
          <p:spPr>
            <a:xfrm rot="20700000">
              <a:off x="4509720" y="-2935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9" name="CustomShape 236"/>
            <p:cNvSpPr/>
            <p:nvPr/>
          </p:nvSpPr>
          <p:spPr>
            <a:xfrm rot="20700000">
              <a:off x="6004800" y="-3335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0" name="CustomShape 237"/>
            <p:cNvSpPr/>
            <p:nvPr/>
          </p:nvSpPr>
          <p:spPr>
            <a:xfrm rot="20700000">
              <a:off x="6751800" y="-3535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1" name="CustomShape 238"/>
            <p:cNvSpPr/>
            <p:nvPr/>
          </p:nvSpPr>
          <p:spPr>
            <a:xfrm rot="20700000">
              <a:off x="8247240" y="-3936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2" name="CustomShape 239"/>
            <p:cNvSpPr/>
            <p:nvPr/>
          </p:nvSpPr>
          <p:spPr>
            <a:xfrm rot="20700000">
              <a:off x="8995320" y="-4136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3" name="CustomShape 240"/>
            <p:cNvSpPr/>
            <p:nvPr/>
          </p:nvSpPr>
          <p:spPr>
            <a:xfrm rot="20700000">
              <a:off x="10488240" y="-4537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4" name="CustomShape 241"/>
            <p:cNvSpPr/>
            <p:nvPr/>
          </p:nvSpPr>
          <p:spPr>
            <a:xfrm rot="20700000">
              <a:off x="11237400" y="-4737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5" name="CustomShape 242"/>
            <p:cNvSpPr/>
            <p:nvPr/>
          </p:nvSpPr>
          <p:spPr>
            <a:xfrm rot="20700000">
              <a:off x="2806560" y="-1789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6" name="CustomShape 243"/>
            <p:cNvSpPr/>
            <p:nvPr/>
          </p:nvSpPr>
          <p:spPr>
            <a:xfrm rot="20700000">
              <a:off x="3554640" y="-1990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7" name="CustomShape 244"/>
            <p:cNvSpPr/>
            <p:nvPr/>
          </p:nvSpPr>
          <p:spPr>
            <a:xfrm rot="20700000">
              <a:off x="5047560" y="-2390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8" name="CustomShape 245"/>
            <p:cNvSpPr/>
            <p:nvPr/>
          </p:nvSpPr>
          <p:spPr>
            <a:xfrm rot="20700000">
              <a:off x="5797080" y="-25912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9" name="CustomShape 246"/>
            <p:cNvSpPr/>
            <p:nvPr/>
          </p:nvSpPr>
          <p:spPr>
            <a:xfrm rot="20700000">
              <a:off x="7288560" y="-2991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0" name="CustomShape 247"/>
            <p:cNvSpPr/>
            <p:nvPr/>
          </p:nvSpPr>
          <p:spPr>
            <a:xfrm rot="20700000">
              <a:off x="8038080" y="-3191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1" name="CustomShape 248"/>
            <p:cNvSpPr/>
            <p:nvPr/>
          </p:nvSpPr>
          <p:spPr>
            <a:xfrm rot="20700000">
              <a:off x="9533160" y="-3592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2" name="CustomShape 249"/>
            <p:cNvSpPr/>
            <p:nvPr/>
          </p:nvSpPr>
          <p:spPr>
            <a:xfrm rot="20700000">
              <a:off x="10278720" y="-3792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3" name="CustomShape 250"/>
            <p:cNvSpPr/>
            <p:nvPr/>
          </p:nvSpPr>
          <p:spPr>
            <a:xfrm rot="20700000">
              <a:off x="11774160" y="-4192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4" name="CustomShape 251"/>
            <p:cNvSpPr/>
            <p:nvPr/>
          </p:nvSpPr>
          <p:spPr>
            <a:xfrm rot="20700000">
              <a:off x="12523680" y="-4393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5" name="CustomShape 252"/>
            <p:cNvSpPr/>
            <p:nvPr/>
          </p:nvSpPr>
          <p:spPr>
            <a:xfrm rot="20700000">
              <a:off x="1865160" y="-843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6" name="CustomShape 253"/>
            <p:cNvSpPr/>
            <p:nvPr/>
          </p:nvSpPr>
          <p:spPr>
            <a:xfrm rot="20700000">
              <a:off x="2614320" y="-1044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7" name="CustomShape 254"/>
            <p:cNvSpPr/>
            <p:nvPr/>
          </p:nvSpPr>
          <p:spPr>
            <a:xfrm rot="20700000">
              <a:off x="4105800" y="-1443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8" name="CustomShape 255"/>
            <p:cNvSpPr/>
            <p:nvPr/>
          </p:nvSpPr>
          <p:spPr>
            <a:xfrm rot="20700000">
              <a:off x="4855320" y="-164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9" name="CustomShape 256"/>
            <p:cNvSpPr/>
            <p:nvPr/>
          </p:nvSpPr>
          <p:spPr>
            <a:xfrm rot="20700000">
              <a:off x="6350760" y="-2045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0" name="CustomShape 257"/>
            <p:cNvSpPr/>
            <p:nvPr/>
          </p:nvSpPr>
          <p:spPr>
            <a:xfrm rot="20700000">
              <a:off x="7097760" y="-2245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1" name="CustomShape 258"/>
            <p:cNvSpPr/>
            <p:nvPr/>
          </p:nvSpPr>
          <p:spPr>
            <a:xfrm rot="20700000">
              <a:off x="8592840" y="-2646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2" name="CustomShape 259"/>
            <p:cNvSpPr/>
            <p:nvPr/>
          </p:nvSpPr>
          <p:spPr>
            <a:xfrm rot="20700000">
              <a:off x="9340920" y="-2846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3" name="CustomShape 260"/>
            <p:cNvSpPr/>
            <p:nvPr/>
          </p:nvSpPr>
          <p:spPr>
            <a:xfrm rot="20700000">
              <a:off x="10833840" y="-324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4" name="CustomShape 261"/>
            <p:cNvSpPr/>
            <p:nvPr/>
          </p:nvSpPr>
          <p:spPr>
            <a:xfrm rot="20700000">
              <a:off x="11583360" y="-3447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5" name="CustomShape 262"/>
            <p:cNvSpPr/>
            <p:nvPr/>
          </p:nvSpPr>
          <p:spPr>
            <a:xfrm rot="20700000">
              <a:off x="3152160" y="-499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6" name="CustomShape 263"/>
            <p:cNvSpPr/>
            <p:nvPr/>
          </p:nvSpPr>
          <p:spPr>
            <a:xfrm rot="20700000">
              <a:off x="3900600" y="-700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7" name="CustomShape 264"/>
            <p:cNvSpPr/>
            <p:nvPr/>
          </p:nvSpPr>
          <p:spPr>
            <a:xfrm rot="20700000">
              <a:off x="5393160" y="-1100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8" name="CustomShape 265"/>
            <p:cNvSpPr/>
            <p:nvPr/>
          </p:nvSpPr>
          <p:spPr>
            <a:xfrm rot="20700000">
              <a:off x="6142680" y="-13010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9" name="CustomShape 266"/>
            <p:cNvSpPr/>
            <p:nvPr/>
          </p:nvSpPr>
          <p:spPr>
            <a:xfrm rot="20700000">
              <a:off x="7634160" y="-1701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0" name="CustomShape 267"/>
            <p:cNvSpPr/>
            <p:nvPr/>
          </p:nvSpPr>
          <p:spPr>
            <a:xfrm rot="20700000">
              <a:off x="8383680" y="-190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1" name="CustomShape 268"/>
            <p:cNvSpPr/>
            <p:nvPr/>
          </p:nvSpPr>
          <p:spPr>
            <a:xfrm rot="20700000">
              <a:off x="9878760" y="-2301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2" name="CustomShape 269"/>
            <p:cNvSpPr/>
            <p:nvPr/>
          </p:nvSpPr>
          <p:spPr>
            <a:xfrm rot="20700000">
              <a:off x="10624680" y="-2502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3" name="CustomShape 270"/>
            <p:cNvSpPr/>
            <p:nvPr/>
          </p:nvSpPr>
          <p:spPr>
            <a:xfrm rot="20700000">
              <a:off x="12119760" y="-2902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4" name="CustomShape 271"/>
            <p:cNvSpPr/>
            <p:nvPr/>
          </p:nvSpPr>
          <p:spPr>
            <a:xfrm rot="20700000">
              <a:off x="12869280" y="-3103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5" name="CustomShape 272"/>
            <p:cNvSpPr/>
            <p:nvPr/>
          </p:nvSpPr>
          <p:spPr>
            <a:xfrm rot="20700000">
              <a:off x="2210760" y="446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6" name="CustomShape 273"/>
            <p:cNvSpPr/>
            <p:nvPr/>
          </p:nvSpPr>
          <p:spPr>
            <a:xfrm rot="20700000">
              <a:off x="2960280" y="245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7" name="CustomShape 274"/>
            <p:cNvSpPr/>
            <p:nvPr/>
          </p:nvSpPr>
          <p:spPr>
            <a:xfrm rot="20700000">
              <a:off x="4451760" y="-153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8" name="CustomShape 275"/>
            <p:cNvSpPr/>
            <p:nvPr/>
          </p:nvSpPr>
          <p:spPr>
            <a:xfrm rot="20700000">
              <a:off x="5201280" y="-354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9" name="CustomShape 276"/>
            <p:cNvSpPr/>
            <p:nvPr/>
          </p:nvSpPr>
          <p:spPr>
            <a:xfrm rot="20700000">
              <a:off x="6696360" y="-754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0" name="CustomShape 277"/>
            <p:cNvSpPr/>
            <p:nvPr/>
          </p:nvSpPr>
          <p:spPr>
            <a:xfrm rot="20700000">
              <a:off x="7443360" y="-955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1" name="CustomShape 278"/>
            <p:cNvSpPr/>
            <p:nvPr/>
          </p:nvSpPr>
          <p:spPr>
            <a:xfrm rot="20700000">
              <a:off x="8938440" y="-1356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2" name="CustomShape 279"/>
            <p:cNvSpPr/>
            <p:nvPr/>
          </p:nvSpPr>
          <p:spPr>
            <a:xfrm rot="20700000">
              <a:off x="9686880" y="-1556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3" name="CustomShape 280"/>
            <p:cNvSpPr/>
            <p:nvPr/>
          </p:nvSpPr>
          <p:spPr>
            <a:xfrm rot="20700000">
              <a:off x="11179440" y="-1956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4" name="CustomShape 281"/>
            <p:cNvSpPr/>
            <p:nvPr/>
          </p:nvSpPr>
          <p:spPr>
            <a:xfrm rot="20700000">
              <a:off x="11928960" y="-2157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5" name="CustomShape 282"/>
            <p:cNvSpPr/>
            <p:nvPr/>
          </p:nvSpPr>
          <p:spPr>
            <a:xfrm rot="20700000">
              <a:off x="3498120" y="790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6" name="CustomShape 283"/>
            <p:cNvSpPr/>
            <p:nvPr/>
          </p:nvSpPr>
          <p:spPr>
            <a:xfrm rot="20700000">
              <a:off x="4246200" y="589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7" name="CustomShape 284"/>
            <p:cNvSpPr/>
            <p:nvPr/>
          </p:nvSpPr>
          <p:spPr>
            <a:xfrm rot="20700000">
              <a:off x="5738760" y="189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8" name="CustomShape 285"/>
            <p:cNvSpPr/>
            <p:nvPr/>
          </p:nvSpPr>
          <p:spPr>
            <a:xfrm rot="20700000">
              <a:off x="6488280" y="-10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9" name="CustomShape 286"/>
            <p:cNvSpPr/>
            <p:nvPr/>
          </p:nvSpPr>
          <p:spPr>
            <a:xfrm rot="20700000">
              <a:off x="7979760" y="-410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0" name="CustomShape 287"/>
            <p:cNvSpPr/>
            <p:nvPr/>
          </p:nvSpPr>
          <p:spPr>
            <a:xfrm rot="20700000">
              <a:off x="8729280" y="-611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1" name="CustomShape 288"/>
            <p:cNvSpPr/>
            <p:nvPr/>
          </p:nvSpPr>
          <p:spPr>
            <a:xfrm rot="20700000">
              <a:off x="10224720" y="-1011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2" name="CustomShape 289"/>
            <p:cNvSpPr/>
            <p:nvPr/>
          </p:nvSpPr>
          <p:spPr>
            <a:xfrm rot="20700000">
              <a:off x="10970280" y="-1211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3" name="CustomShape 290"/>
            <p:cNvSpPr/>
            <p:nvPr/>
          </p:nvSpPr>
          <p:spPr>
            <a:xfrm rot="20700000">
              <a:off x="12465360" y="-1612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4" name="CustomShape 291"/>
            <p:cNvSpPr/>
            <p:nvPr/>
          </p:nvSpPr>
          <p:spPr>
            <a:xfrm rot="20700000">
              <a:off x="13214880" y="-1812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5" name="CustomShape 292"/>
            <p:cNvSpPr/>
            <p:nvPr/>
          </p:nvSpPr>
          <p:spPr>
            <a:xfrm rot="20700000">
              <a:off x="2556360" y="1736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6" name="CustomShape 293"/>
            <p:cNvSpPr/>
            <p:nvPr/>
          </p:nvSpPr>
          <p:spPr>
            <a:xfrm rot="20700000">
              <a:off x="3305880" y="1536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7" name="CustomShape 294"/>
            <p:cNvSpPr/>
            <p:nvPr/>
          </p:nvSpPr>
          <p:spPr>
            <a:xfrm rot="20700000">
              <a:off x="4797360" y="1136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8" name="CustomShape 295"/>
            <p:cNvSpPr/>
            <p:nvPr/>
          </p:nvSpPr>
          <p:spPr>
            <a:xfrm rot="20700000">
              <a:off x="5546880" y="93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9" name="CustomShape 296"/>
            <p:cNvSpPr/>
            <p:nvPr/>
          </p:nvSpPr>
          <p:spPr>
            <a:xfrm rot="20700000">
              <a:off x="7041960" y="534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0" name="CustomShape 297"/>
            <p:cNvSpPr/>
            <p:nvPr/>
          </p:nvSpPr>
          <p:spPr>
            <a:xfrm rot="20700000">
              <a:off x="7788960" y="334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1" name="CustomShape 298"/>
            <p:cNvSpPr/>
            <p:nvPr/>
          </p:nvSpPr>
          <p:spPr>
            <a:xfrm rot="20700000">
              <a:off x="9284400" y="-658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2" name="CustomShape 299"/>
            <p:cNvSpPr/>
            <p:nvPr/>
          </p:nvSpPr>
          <p:spPr>
            <a:xfrm rot="20700000">
              <a:off x="10032480" y="-26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3" name="CustomShape 300"/>
            <p:cNvSpPr/>
            <p:nvPr/>
          </p:nvSpPr>
          <p:spPr>
            <a:xfrm rot="20700000">
              <a:off x="11525400" y="-666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4" name="CustomShape 301"/>
            <p:cNvSpPr/>
            <p:nvPr/>
          </p:nvSpPr>
          <p:spPr>
            <a:xfrm rot="20700000">
              <a:off x="12274560" y="-867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5" name="CustomShape 302"/>
            <p:cNvSpPr/>
            <p:nvPr/>
          </p:nvSpPr>
          <p:spPr>
            <a:xfrm rot="20700000">
              <a:off x="3843720" y="2080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6" name="CustomShape 303"/>
            <p:cNvSpPr/>
            <p:nvPr/>
          </p:nvSpPr>
          <p:spPr>
            <a:xfrm rot="20700000">
              <a:off x="4591800" y="1879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7" name="CustomShape 304"/>
            <p:cNvSpPr/>
            <p:nvPr/>
          </p:nvSpPr>
          <p:spPr>
            <a:xfrm rot="20700000">
              <a:off x="6084720" y="1479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8" name="CustomShape 305"/>
            <p:cNvSpPr/>
            <p:nvPr/>
          </p:nvSpPr>
          <p:spPr>
            <a:xfrm rot="20700000">
              <a:off x="6834240" y="12790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9" name="CustomShape 306"/>
            <p:cNvSpPr/>
            <p:nvPr/>
          </p:nvSpPr>
          <p:spPr>
            <a:xfrm rot="20700000">
              <a:off x="8325720" y="879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0" name="CustomShape 307"/>
            <p:cNvSpPr/>
            <p:nvPr/>
          </p:nvSpPr>
          <p:spPr>
            <a:xfrm rot="20700000">
              <a:off x="9075240" y="678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1" name="CustomShape 308"/>
            <p:cNvSpPr/>
            <p:nvPr/>
          </p:nvSpPr>
          <p:spPr>
            <a:xfrm rot="20700000">
              <a:off x="10570320" y="278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2" name="CustomShape 309"/>
            <p:cNvSpPr/>
            <p:nvPr/>
          </p:nvSpPr>
          <p:spPr>
            <a:xfrm rot="20700000">
              <a:off x="11315880" y="78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3" name="CustomShape 310"/>
            <p:cNvSpPr/>
            <p:nvPr/>
          </p:nvSpPr>
          <p:spPr>
            <a:xfrm rot="20700000">
              <a:off x="12811320" y="-322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4" name="CustomShape 311"/>
            <p:cNvSpPr/>
            <p:nvPr/>
          </p:nvSpPr>
          <p:spPr>
            <a:xfrm rot="20700000">
              <a:off x="13560840" y="-522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5" name="CustomShape 312"/>
            <p:cNvSpPr/>
            <p:nvPr/>
          </p:nvSpPr>
          <p:spPr>
            <a:xfrm rot="20700000">
              <a:off x="2902320" y="302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6" name="CustomShape 313"/>
            <p:cNvSpPr/>
            <p:nvPr/>
          </p:nvSpPr>
          <p:spPr>
            <a:xfrm rot="20700000">
              <a:off x="3651480" y="2826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7" name="CustomShape 314"/>
            <p:cNvSpPr/>
            <p:nvPr/>
          </p:nvSpPr>
          <p:spPr>
            <a:xfrm rot="20700000">
              <a:off x="5142960" y="2426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8" name="CustomShape 315"/>
            <p:cNvSpPr/>
            <p:nvPr/>
          </p:nvSpPr>
          <p:spPr>
            <a:xfrm rot="20700000">
              <a:off x="5892480" y="2225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9" name="CustomShape 316"/>
            <p:cNvSpPr/>
            <p:nvPr/>
          </p:nvSpPr>
          <p:spPr>
            <a:xfrm rot="20700000">
              <a:off x="7387920" y="1825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0" name="CustomShape 317"/>
            <p:cNvSpPr/>
            <p:nvPr/>
          </p:nvSpPr>
          <p:spPr>
            <a:xfrm rot="20700000">
              <a:off x="8134920" y="1624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1" name="CustomShape 318"/>
            <p:cNvSpPr/>
            <p:nvPr/>
          </p:nvSpPr>
          <p:spPr>
            <a:xfrm rot="20700000">
              <a:off x="9630000" y="1224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2" name="CustomShape 319"/>
            <p:cNvSpPr/>
            <p:nvPr/>
          </p:nvSpPr>
          <p:spPr>
            <a:xfrm rot="20700000">
              <a:off x="10378080" y="1023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3" name="CustomShape 320"/>
            <p:cNvSpPr/>
            <p:nvPr/>
          </p:nvSpPr>
          <p:spPr>
            <a:xfrm rot="20700000">
              <a:off x="11871000" y="62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4" name="CustomShape 321"/>
            <p:cNvSpPr/>
            <p:nvPr/>
          </p:nvSpPr>
          <p:spPr>
            <a:xfrm rot="20700000">
              <a:off x="12620520" y="422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3235" name="PlaceHolder 32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
        <p:nvSpPr>
          <p:cNvPr id="3236" name="PlaceHolder 32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ja-JP" sz="2800" spc="-1" strike="noStrike">
                <a:solidFill>
                  <a:srgbClr val="000000"/>
                </a:solidFill>
                <a:latin typeface="Calibri"/>
              </a:rPr>
              <a:t>アウトラインテキストの書式を編集するにはクリックします。</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2</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5</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6</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7</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73" name="PlaceHolder 1"/>
          <p:cNvSpPr>
            <a:spLocks noGrp="1"/>
          </p:cNvSpPr>
          <p:nvPr>
            <p:ph type="body"/>
          </p:nvPr>
        </p:nvSpPr>
        <p:spPr>
          <a:xfrm>
            <a:off x="0" y="0"/>
            <a:ext cx="12191760" cy="386028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3274"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1" name="PlaceHolder 1"/>
          <p:cNvSpPr>
            <a:spLocks noGrp="1"/>
          </p:cNvSpPr>
          <p:nvPr>
            <p:ph type="body"/>
          </p:nvPr>
        </p:nvSpPr>
        <p:spPr>
          <a:xfrm>
            <a:off x="9194760" y="1803240"/>
            <a:ext cx="1854000" cy="18540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3312" name="PlaceHolder 2"/>
          <p:cNvSpPr>
            <a:spLocks noGrp="1"/>
          </p:cNvSpPr>
          <p:nvPr>
            <p:ph type="body"/>
          </p:nvPr>
        </p:nvSpPr>
        <p:spPr>
          <a:xfrm>
            <a:off x="7340760" y="3657600"/>
            <a:ext cx="1854000" cy="18540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3313" name="Group 3"/>
          <p:cNvGrpSpPr/>
          <p:nvPr/>
        </p:nvGrpSpPr>
        <p:grpSpPr>
          <a:xfrm>
            <a:off x="-9213840" y="252360"/>
            <a:ext cx="16786440" cy="16672680"/>
            <a:chOff x="-9213840" y="252360"/>
            <a:chExt cx="16786440" cy="16672680"/>
          </a:xfrm>
        </p:grpSpPr>
        <p:sp>
          <p:nvSpPr>
            <p:cNvPr id="3314" name="CustomShape 4"/>
            <p:cNvSpPr/>
            <p:nvPr/>
          </p:nvSpPr>
          <p:spPr>
            <a:xfrm rot="19800000">
              <a:off x="-7638480" y="6363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15" name="CustomShape 5"/>
            <p:cNvSpPr/>
            <p:nvPr/>
          </p:nvSpPr>
          <p:spPr>
            <a:xfrm rot="19800000">
              <a:off x="-6972840" y="5202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16" name="CustomShape 6"/>
            <p:cNvSpPr/>
            <p:nvPr/>
          </p:nvSpPr>
          <p:spPr>
            <a:xfrm rot="19800000">
              <a:off x="-6300720" y="6365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17" name="CustomShape 7"/>
            <p:cNvSpPr/>
            <p:nvPr/>
          </p:nvSpPr>
          <p:spPr>
            <a:xfrm rot="19800000">
              <a:off x="-5628960" y="7530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18" name="CustomShape 8"/>
            <p:cNvSpPr/>
            <p:nvPr/>
          </p:nvSpPr>
          <p:spPr>
            <a:xfrm rot="19800000">
              <a:off x="-4957200" y="8692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19" name="CustomShape 9"/>
            <p:cNvSpPr/>
            <p:nvPr/>
          </p:nvSpPr>
          <p:spPr>
            <a:xfrm rot="19800000">
              <a:off x="-4285440" y="9857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20" name="CustomShape 10"/>
            <p:cNvSpPr/>
            <p:nvPr/>
          </p:nvSpPr>
          <p:spPr>
            <a:xfrm rot="19800000">
              <a:off x="-3613680" y="11019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21" name="CustomShape 11"/>
            <p:cNvSpPr/>
            <p:nvPr/>
          </p:nvSpPr>
          <p:spPr>
            <a:xfrm rot="19800000">
              <a:off x="-2941920" y="12184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22" name="CustomShape 12"/>
            <p:cNvSpPr/>
            <p:nvPr/>
          </p:nvSpPr>
          <p:spPr>
            <a:xfrm rot="19800000">
              <a:off x="-2270160" y="13346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23" name="CustomShape 13"/>
            <p:cNvSpPr/>
            <p:nvPr/>
          </p:nvSpPr>
          <p:spPr>
            <a:xfrm rot="19800000">
              <a:off x="-6966720" y="7527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24" name="CustomShape 14"/>
            <p:cNvSpPr/>
            <p:nvPr/>
          </p:nvSpPr>
          <p:spPr>
            <a:xfrm rot="19800000">
              <a:off x="-6294960" y="8690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25" name="CustomShape 15"/>
            <p:cNvSpPr/>
            <p:nvPr/>
          </p:nvSpPr>
          <p:spPr>
            <a:xfrm rot="19800000">
              <a:off x="-5623200" y="9855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26" name="CustomShape 16"/>
            <p:cNvSpPr/>
            <p:nvPr/>
          </p:nvSpPr>
          <p:spPr>
            <a:xfrm rot="19800000">
              <a:off x="-4951440" y="11017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27" name="CustomShape 17"/>
            <p:cNvSpPr/>
            <p:nvPr/>
          </p:nvSpPr>
          <p:spPr>
            <a:xfrm rot="19800000">
              <a:off x="-4279680" y="12182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28" name="CustomShape 18"/>
            <p:cNvSpPr/>
            <p:nvPr/>
          </p:nvSpPr>
          <p:spPr>
            <a:xfrm rot="19800000">
              <a:off x="-3607560" y="13344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29" name="CustomShape 19"/>
            <p:cNvSpPr/>
            <p:nvPr/>
          </p:nvSpPr>
          <p:spPr>
            <a:xfrm rot="19800000">
              <a:off x="-2936160" y="14509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30" name="CustomShape 20"/>
            <p:cNvSpPr/>
            <p:nvPr/>
          </p:nvSpPr>
          <p:spPr>
            <a:xfrm rot="19800000">
              <a:off x="-5623560" y="5200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31" name="CustomShape 21"/>
            <p:cNvSpPr/>
            <p:nvPr/>
          </p:nvSpPr>
          <p:spPr>
            <a:xfrm rot="19800000">
              <a:off x="-4957920" y="4039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32" name="CustomShape 22"/>
            <p:cNvSpPr/>
            <p:nvPr/>
          </p:nvSpPr>
          <p:spPr>
            <a:xfrm rot="19800000">
              <a:off x="-4286160" y="5202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33" name="CustomShape 23"/>
            <p:cNvSpPr/>
            <p:nvPr/>
          </p:nvSpPr>
          <p:spPr>
            <a:xfrm rot="19800000">
              <a:off x="-3614400" y="6366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34" name="CustomShape 24"/>
            <p:cNvSpPr/>
            <p:nvPr/>
          </p:nvSpPr>
          <p:spPr>
            <a:xfrm rot="19800000">
              <a:off x="-2942640" y="7529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35" name="CustomShape 25"/>
            <p:cNvSpPr/>
            <p:nvPr/>
          </p:nvSpPr>
          <p:spPr>
            <a:xfrm rot="19800000">
              <a:off x="-2270880" y="8694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36" name="CustomShape 26"/>
            <p:cNvSpPr/>
            <p:nvPr/>
          </p:nvSpPr>
          <p:spPr>
            <a:xfrm rot="19800000">
              <a:off x="-1598760" y="9856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37" name="CustomShape 27"/>
            <p:cNvSpPr/>
            <p:nvPr/>
          </p:nvSpPr>
          <p:spPr>
            <a:xfrm rot="19800000">
              <a:off x="-927360" y="11021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38" name="CustomShape 28"/>
            <p:cNvSpPr/>
            <p:nvPr/>
          </p:nvSpPr>
          <p:spPr>
            <a:xfrm rot="19800000">
              <a:off x="-255240" y="12183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39" name="CustomShape 29"/>
            <p:cNvSpPr/>
            <p:nvPr/>
          </p:nvSpPr>
          <p:spPr>
            <a:xfrm rot="19800000">
              <a:off x="-4951800" y="6364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40" name="CustomShape 30"/>
            <p:cNvSpPr/>
            <p:nvPr/>
          </p:nvSpPr>
          <p:spPr>
            <a:xfrm rot="19800000">
              <a:off x="-4280040" y="7527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41" name="CustomShape 31"/>
            <p:cNvSpPr/>
            <p:nvPr/>
          </p:nvSpPr>
          <p:spPr>
            <a:xfrm rot="19800000">
              <a:off x="-3608280" y="8691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42" name="CustomShape 32"/>
            <p:cNvSpPr/>
            <p:nvPr/>
          </p:nvSpPr>
          <p:spPr>
            <a:xfrm rot="19800000">
              <a:off x="-2936520" y="9854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43" name="CustomShape 33"/>
            <p:cNvSpPr/>
            <p:nvPr/>
          </p:nvSpPr>
          <p:spPr>
            <a:xfrm rot="19800000">
              <a:off x="-2264760" y="11018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44" name="CustomShape 34"/>
            <p:cNvSpPr/>
            <p:nvPr/>
          </p:nvSpPr>
          <p:spPr>
            <a:xfrm rot="19800000">
              <a:off x="-1593000" y="12181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45" name="CustomShape 35"/>
            <p:cNvSpPr/>
            <p:nvPr/>
          </p:nvSpPr>
          <p:spPr>
            <a:xfrm rot="19800000">
              <a:off x="-921240" y="13346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46" name="CustomShape 36"/>
            <p:cNvSpPr/>
            <p:nvPr/>
          </p:nvSpPr>
          <p:spPr>
            <a:xfrm rot="19800000">
              <a:off x="-3607560" y="40366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47" name="CustomShape 37"/>
            <p:cNvSpPr/>
            <p:nvPr/>
          </p:nvSpPr>
          <p:spPr>
            <a:xfrm rot="19800000">
              <a:off x="-2943000" y="2876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48" name="CustomShape 38"/>
            <p:cNvSpPr/>
            <p:nvPr/>
          </p:nvSpPr>
          <p:spPr>
            <a:xfrm rot="19800000">
              <a:off x="-2271240" y="4038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49" name="CustomShape 39"/>
            <p:cNvSpPr/>
            <p:nvPr/>
          </p:nvSpPr>
          <p:spPr>
            <a:xfrm rot="19800000">
              <a:off x="-1599480" y="5203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50" name="CustomShape 40"/>
            <p:cNvSpPr/>
            <p:nvPr/>
          </p:nvSpPr>
          <p:spPr>
            <a:xfrm rot="19800000">
              <a:off x="-927720" y="6365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51" name="CustomShape 41"/>
            <p:cNvSpPr/>
            <p:nvPr/>
          </p:nvSpPr>
          <p:spPr>
            <a:xfrm rot="19800000">
              <a:off x="-255960" y="7530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52" name="CustomShape 42"/>
            <p:cNvSpPr/>
            <p:nvPr/>
          </p:nvSpPr>
          <p:spPr>
            <a:xfrm rot="19800000">
              <a:off x="415440" y="8692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53" name="CustomShape 43"/>
            <p:cNvSpPr/>
            <p:nvPr/>
          </p:nvSpPr>
          <p:spPr>
            <a:xfrm rot="19800000">
              <a:off x="1087200" y="985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54" name="CustomShape 44"/>
            <p:cNvSpPr/>
            <p:nvPr/>
          </p:nvSpPr>
          <p:spPr>
            <a:xfrm rot="19800000">
              <a:off x="1758960" y="1102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55" name="CustomShape 45"/>
            <p:cNvSpPr/>
            <p:nvPr/>
          </p:nvSpPr>
          <p:spPr>
            <a:xfrm rot="19800000">
              <a:off x="-2935800" y="5201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56" name="CustomShape 46"/>
            <p:cNvSpPr/>
            <p:nvPr/>
          </p:nvSpPr>
          <p:spPr>
            <a:xfrm rot="19800000">
              <a:off x="-2264040" y="63637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57" name="CustomShape 47"/>
            <p:cNvSpPr/>
            <p:nvPr/>
          </p:nvSpPr>
          <p:spPr>
            <a:xfrm rot="19800000">
              <a:off x="-1592280" y="7528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58" name="CustomShape 48"/>
            <p:cNvSpPr/>
            <p:nvPr/>
          </p:nvSpPr>
          <p:spPr>
            <a:xfrm rot="19800000">
              <a:off x="-920520" y="86907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59" name="CustomShape 49"/>
            <p:cNvSpPr/>
            <p:nvPr/>
          </p:nvSpPr>
          <p:spPr>
            <a:xfrm rot="19800000">
              <a:off x="-248760" y="9855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60" name="CustomShape 50"/>
            <p:cNvSpPr/>
            <p:nvPr/>
          </p:nvSpPr>
          <p:spPr>
            <a:xfrm rot="19800000">
              <a:off x="422640" y="11017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61" name="CustomShape 51"/>
            <p:cNvSpPr/>
            <p:nvPr/>
          </p:nvSpPr>
          <p:spPr>
            <a:xfrm rot="19800000">
              <a:off x="1094400" y="12182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62" name="CustomShape 52"/>
            <p:cNvSpPr/>
            <p:nvPr/>
          </p:nvSpPr>
          <p:spPr>
            <a:xfrm rot="19800000">
              <a:off x="-1593000" y="2873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63" name="CustomShape 53"/>
            <p:cNvSpPr/>
            <p:nvPr/>
          </p:nvSpPr>
          <p:spPr>
            <a:xfrm rot="19800000">
              <a:off x="-928080" y="1713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64" name="CustomShape 54"/>
            <p:cNvSpPr/>
            <p:nvPr/>
          </p:nvSpPr>
          <p:spPr>
            <a:xfrm rot="19800000">
              <a:off x="-256320" y="2875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65" name="CustomShape 55"/>
            <p:cNvSpPr/>
            <p:nvPr/>
          </p:nvSpPr>
          <p:spPr>
            <a:xfrm rot="19800000">
              <a:off x="415080" y="4040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66" name="CustomShape 56"/>
            <p:cNvSpPr/>
            <p:nvPr/>
          </p:nvSpPr>
          <p:spPr>
            <a:xfrm rot="19800000">
              <a:off x="1086840" y="5202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67" name="CustomShape 57"/>
            <p:cNvSpPr/>
            <p:nvPr/>
          </p:nvSpPr>
          <p:spPr>
            <a:xfrm rot="19800000">
              <a:off x="1758600" y="6367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68" name="CustomShape 58"/>
            <p:cNvSpPr/>
            <p:nvPr/>
          </p:nvSpPr>
          <p:spPr>
            <a:xfrm rot="19800000">
              <a:off x="2430360" y="7529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69" name="CustomShape 59"/>
            <p:cNvSpPr/>
            <p:nvPr/>
          </p:nvSpPr>
          <p:spPr>
            <a:xfrm rot="19800000">
              <a:off x="3102120" y="8694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370" name="CustomShape 60"/>
            <p:cNvSpPr/>
            <p:nvPr/>
          </p:nvSpPr>
          <p:spPr>
            <a:xfrm rot="19800000">
              <a:off x="3773880" y="9856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371" name="CustomShape 61"/>
            <p:cNvSpPr/>
            <p:nvPr/>
          </p:nvSpPr>
          <p:spPr>
            <a:xfrm rot="19800000">
              <a:off x="-921240" y="4038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72" name="CustomShape 62"/>
            <p:cNvSpPr/>
            <p:nvPr/>
          </p:nvSpPr>
          <p:spPr>
            <a:xfrm rot="19800000">
              <a:off x="-249120" y="5200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73" name="CustomShape 63"/>
            <p:cNvSpPr/>
            <p:nvPr/>
          </p:nvSpPr>
          <p:spPr>
            <a:xfrm rot="19800000">
              <a:off x="421920" y="6365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74" name="CustomShape 64"/>
            <p:cNvSpPr/>
            <p:nvPr/>
          </p:nvSpPr>
          <p:spPr>
            <a:xfrm rot="19800000">
              <a:off x="1094040" y="7527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75" name="CustomShape 65"/>
            <p:cNvSpPr/>
            <p:nvPr/>
          </p:nvSpPr>
          <p:spPr>
            <a:xfrm rot="19800000">
              <a:off x="1765800" y="8692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76" name="CustomShape 66"/>
            <p:cNvSpPr/>
            <p:nvPr/>
          </p:nvSpPr>
          <p:spPr>
            <a:xfrm rot="19800000">
              <a:off x="2437560" y="9854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77" name="CustomShape 67"/>
            <p:cNvSpPr/>
            <p:nvPr/>
          </p:nvSpPr>
          <p:spPr>
            <a:xfrm rot="19800000">
              <a:off x="3109320" y="11019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78" name="CustomShape 68"/>
            <p:cNvSpPr/>
            <p:nvPr/>
          </p:nvSpPr>
          <p:spPr>
            <a:xfrm rot="19800000">
              <a:off x="421560" y="1710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79" name="CustomShape 69"/>
            <p:cNvSpPr/>
            <p:nvPr/>
          </p:nvSpPr>
          <p:spPr>
            <a:xfrm rot="19800000">
              <a:off x="1087200" y="549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80" name="CustomShape 70"/>
            <p:cNvSpPr/>
            <p:nvPr/>
          </p:nvSpPr>
          <p:spPr>
            <a:xfrm rot="19800000">
              <a:off x="1759320" y="1712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81" name="CustomShape 71"/>
            <p:cNvSpPr/>
            <p:nvPr/>
          </p:nvSpPr>
          <p:spPr>
            <a:xfrm rot="19800000">
              <a:off x="2430720" y="2876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82" name="CustomShape 72"/>
            <p:cNvSpPr/>
            <p:nvPr/>
          </p:nvSpPr>
          <p:spPr>
            <a:xfrm rot="19800000">
              <a:off x="3102840" y="4039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83" name="CustomShape 73"/>
            <p:cNvSpPr/>
            <p:nvPr/>
          </p:nvSpPr>
          <p:spPr>
            <a:xfrm rot="19800000">
              <a:off x="3774600" y="5203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84" name="CustomShape 74"/>
            <p:cNvSpPr/>
            <p:nvPr/>
          </p:nvSpPr>
          <p:spPr>
            <a:xfrm rot="19800000">
              <a:off x="4446360" y="6366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85" name="CustomShape 75"/>
            <p:cNvSpPr/>
            <p:nvPr/>
          </p:nvSpPr>
          <p:spPr>
            <a:xfrm rot="19800000">
              <a:off x="5118120" y="75308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386" name="CustomShape 76"/>
            <p:cNvSpPr/>
            <p:nvPr/>
          </p:nvSpPr>
          <p:spPr>
            <a:xfrm rot="19800000">
              <a:off x="5789880" y="86932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387" name="CustomShape 77"/>
            <p:cNvSpPr/>
            <p:nvPr/>
          </p:nvSpPr>
          <p:spPr>
            <a:xfrm rot="19800000">
              <a:off x="1093320" y="2874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88" name="CustomShape 78"/>
            <p:cNvSpPr/>
            <p:nvPr/>
          </p:nvSpPr>
          <p:spPr>
            <a:xfrm rot="19800000">
              <a:off x="1765080" y="4037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89" name="CustomShape 79"/>
            <p:cNvSpPr/>
            <p:nvPr/>
          </p:nvSpPr>
          <p:spPr>
            <a:xfrm rot="19800000">
              <a:off x="2436840" y="5202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90" name="CustomShape 80"/>
            <p:cNvSpPr/>
            <p:nvPr/>
          </p:nvSpPr>
          <p:spPr>
            <a:xfrm rot="19800000">
              <a:off x="3108600" y="6364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91" name="CustomShape 81"/>
            <p:cNvSpPr/>
            <p:nvPr/>
          </p:nvSpPr>
          <p:spPr>
            <a:xfrm rot="19800000">
              <a:off x="3780360" y="7529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92" name="CustomShape 82"/>
            <p:cNvSpPr/>
            <p:nvPr/>
          </p:nvSpPr>
          <p:spPr>
            <a:xfrm rot="19800000">
              <a:off x="4452480" y="8691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93" name="CustomShape 83"/>
            <p:cNvSpPr/>
            <p:nvPr/>
          </p:nvSpPr>
          <p:spPr>
            <a:xfrm rot="19800000">
              <a:off x="5123880" y="9856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94" name="CustomShape 84"/>
            <p:cNvSpPr/>
            <p:nvPr/>
          </p:nvSpPr>
          <p:spPr>
            <a:xfrm rot="19800000">
              <a:off x="-8981280" y="7138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95" name="CustomShape 85"/>
            <p:cNvSpPr/>
            <p:nvPr/>
          </p:nvSpPr>
          <p:spPr>
            <a:xfrm rot="19800000">
              <a:off x="-8315640" y="5978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96" name="CustomShape 86"/>
            <p:cNvSpPr/>
            <p:nvPr/>
          </p:nvSpPr>
          <p:spPr>
            <a:xfrm rot="19800000">
              <a:off x="-7643520" y="7140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97" name="CustomShape 87"/>
            <p:cNvSpPr/>
            <p:nvPr/>
          </p:nvSpPr>
          <p:spPr>
            <a:xfrm rot="19800000">
              <a:off x="-6972120" y="8305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398" name="CustomShape 88"/>
            <p:cNvSpPr/>
            <p:nvPr/>
          </p:nvSpPr>
          <p:spPr>
            <a:xfrm rot="19800000">
              <a:off x="-6300000" y="9468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399" name="CustomShape 89"/>
            <p:cNvSpPr/>
            <p:nvPr/>
          </p:nvSpPr>
          <p:spPr>
            <a:xfrm rot="19800000">
              <a:off x="-5628240" y="106326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00" name="CustomShape 90"/>
            <p:cNvSpPr/>
            <p:nvPr/>
          </p:nvSpPr>
          <p:spPr>
            <a:xfrm rot="19800000">
              <a:off x="-4956480" y="11795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01" name="CustomShape 91"/>
            <p:cNvSpPr/>
            <p:nvPr/>
          </p:nvSpPr>
          <p:spPr>
            <a:xfrm rot="19800000">
              <a:off x="-4284720" y="12960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02" name="CustomShape 92"/>
            <p:cNvSpPr/>
            <p:nvPr/>
          </p:nvSpPr>
          <p:spPr>
            <a:xfrm rot="19800000">
              <a:off x="-3612960" y="14122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03" name="CustomShape 93"/>
            <p:cNvSpPr/>
            <p:nvPr/>
          </p:nvSpPr>
          <p:spPr>
            <a:xfrm rot="19800000">
              <a:off x="-8309520" y="8303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04" name="CustomShape 94"/>
            <p:cNvSpPr/>
            <p:nvPr/>
          </p:nvSpPr>
          <p:spPr>
            <a:xfrm rot="19800000">
              <a:off x="-7637760" y="9466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05" name="CustomShape 95"/>
            <p:cNvSpPr/>
            <p:nvPr/>
          </p:nvSpPr>
          <p:spPr>
            <a:xfrm rot="19800000">
              <a:off x="-6966000" y="10630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06" name="CustomShape 96"/>
            <p:cNvSpPr/>
            <p:nvPr/>
          </p:nvSpPr>
          <p:spPr>
            <a:xfrm rot="19800000">
              <a:off x="-6294240" y="11793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07" name="CustomShape 97"/>
            <p:cNvSpPr/>
            <p:nvPr/>
          </p:nvSpPr>
          <p:spPr>
            <a:xfrm rot="19800000">
              <a:off x="-5622480" y="12957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08" name="CustomShape 98"/>
            <p:cNvSpPr/>
            <p:nvPr/>
          </p:nvSpPr>
          <p:spPr>
            <a:xfrm rot="19800000">
              <a:off x="-4950720" y="14120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09" name="CustomShape 99"/>
            <p:cNvSpPr/>
            <p:nvPr/>
          </p:nvSpPr>
          <p:spPr>
            <a:xfrm rot="19800000">
              <a:off x="-4278960" y="15284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10" name="CustomShape 100"/>
            <p:cNvSpPr/>
            <p:nvPr/>
          </p:nvSpPr>
          <p:spPr>
            <a:xfrm rot="19800000">
              <a:off x="-6966360" y="59756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11" name="CustomShape 101"/>
            <p:cNvSpPr/>
            <p:nvPr/>
          </p:nvSpPr>
          <p:spPr>
            <a:xfrm rot="19800000">
              <a:off x="-6300720" y="4815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12" name="CustomShape 102"/>
            <p:cNvSpPr/>
            <p:nvPr/>
          </p:nvSpPr>
          <p:spPr>
            <a:xfrm rot="19800000">
              <a:off x="-5628960" y="5977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13" name="CustomShape 103"/>
            <p:cNvSpPr/>
            <p:nvPr/>
          </p:nvSpPr>
          <p:spPr>
            <a:xfrm rot="19800000">
              <a:off x="-4957200" y="7142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14" name="CustomShape 104"/>
            <p:cNvSpPr/>
            <p:nvPr/>
          </p:nvSpPr>
          <p:spPr>
            <a:xfrm rot="19800000">
              <a:off x="-4285440" y="8304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15" name="CustomShape 105"/>
            <p:cNvSpPr/>
            <p:nvPr/>
          </p:nvSpPr>
          <p:spPr>
            <a:xfrm rot="19800000">
              <a:off x="-3613680" y="9469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16" name="CustomShape 106"/>
            <p:cNvSpPr/>
            <p:nvPr/>
          </p:nvSpPr>
          <p:spPr>
            <a:xfrm rot="19800000">
              <a:off x="-2941560" y="10631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17" name="CustomShape 107"/>
            <p:cNvSpPr/>
            <p:nvPr/>
          </p:nvSpPr>
          <p:spPr>
            <a:xfrm rot="19800000">
              <a:off x="-2270160" y="117964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418" name="CustomShape 108"/>
            <p:cNvSpPr/>
            <p:nvPr/>
          </p:nvSpPr>
          <p:spPr>
            <a:xfrm rot="19800000">
              <a:off x="-1598040" y="12958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419" name="CustomShape 109"/>
            <p:cNvSpPr/>
            <p:nvPr/>
          </p:nvSpPr>
          <p:spPr>
            <a:xfrm rot="19800000">
              <a:off x="-6294600" y="7140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20" name="CustomShape 110"/>
            <p:cNvSpPr/>
            <p:nvPr/>
          </p:nvSpPr>
          <p:spPr>
            <a:xfrm rot="19800000">
              <a:off x="-5622840" y="83026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21" name="CustomShape 111"/>
            <p:cNvSpPr/>
            <p:nvPr/>
          </p:nvSpPr>
          <p:spPr>
            <a:xfrm rot="19800000">
              <a:off x="-4951080" y="94676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22" name="CustomShape 112"/>
            <p:cNvSpPr/>
            <p:nvPr/>
          </p:nvSpPr>
          <p:spPr>
            <a:xfrm rot="19800000">
              <a:off x="-4279320" y="106300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23" name="CustomShape 113"/>
            <p:cNvSpPr/>
            <p:nvPr/>
          </p:nvSpPr>
          <p:spPr>
            <a:xfrm rot="19800000">
              <a:off x="-3607560" y="117946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24" name="CustomShape 114"/>
            <p:cNvSpPr/>
            <p:nvPr/>
          </p:nvSpPr>
          <p:spPr>
            <a:xfrm rot="19800000">
              <a:off x="-2935800" y="129571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25" name="CustomShape 115"/>
            <p:cNvSpPr/>
            <p:nvPr/>
          </p:nvSpPr>
          <p:spPr>
            <a:xfrm rot="19800000">
              <a:off x="-2264040" y="141217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26" name="CustomShape 116"/>
            <p:cNvSpPr/>
            <p:nvPr/>
          </p:nvSpPr>
          <p:spPr>
            <a:xfrm rot="19800000">
              <a:off x="-4951800" y="4812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27" name="CustomShape 117"/>
            <p:cNvSpPr/>
            <p:nvPr/>
          </p:nvSpPr>
          <p:spPr>
            <a:xfrm rot="19800000">
              <a:off x="-4285800" y="3651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28" name="CustomShape 118"/>
            <p:cNvSpPr/>
            <p:nvPr/>
          </p:nvSpPr>
          <p:spPr>
            <a:xfrm rot="19800000">
              <a:off x="-3614040" y="4814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29" name="CustomShape 119"/>
            <p:cNvSpPr/>
            <p:nvPr/>
          </p:nvSpPr>
          <p:spPr>
            <a:xfrm rot="19800000">
              <a:off x="-2942280" y="5979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30" name="CustomShape 120"/>
            <p:cNvSpPr/>
            <p:nvPr/>
          </p:nvSpPr>
          <p:spPr>
            <a:xfrm rot="19800000">
              <a:off x="-2270520" y="7141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31" name="CustomShape 121"/>
            <p:cNvSpPr/>
            <p:nvPr/>
          </p:nvSpPr>
          <p:spPr>
            <a:xfrm rot="19800000">
              <a:off x="-1598760" y="8306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32" name="CustomShape 122"/>
            <p:cNvSpPr/>
            <p:nvPr/>
          </p:nvSpPr>
          <p:spPr>
            <a:xfrm rot="19800000">
              <a:off x="-927000" y="9468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33" name="CustomShape 123"/>
            <p:cNvSpPr/>
            <p:nvPr/>
          </p:nvSpPr>
          <p:spPr>
            <a:xfrm rot="19800000">
              <a:off x="-255240" y="10633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34" name="CustomShape 124"/>
            <p:cNvSpPr/>
            <p:nvPr/>
          </p:nvSpPr>
          <p:spPr>
            <a:xfrm rot="19800000">
              <a:off x="416160" y="11795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35" name="CustomShape 125"/>
            <p:cNvSpPr/>
            <p:nvPr/>
          </p:nvSpPr>
          <p:spPr>
            <a:xfrm rot="19800000">
              <a:off x="-4280040" y="5976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36" name="CustomShape 126"/>
            <p:cNvSpPr/>
            <p:nvPr/>
          </p:nvSpPr>
          <p:spPr>
            <a:xfrm rot="19800000">
              <a:off x="-3607920" y="71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37" name="CustomShape 127"/>
            <p:cNvSpPr/>
            <p:nvPr/>
          </p:nvSpPr>
          <p:spPr>
            <a:xfrm rot="19800000">
              <a:off x="-2936520" y="8303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38" name="CustomShape 128"/>
            <p:cNvSpPr/>
            <p:nvPr/>
          </p:nvSpPr>
          <p:spPr>
            <a:xfrm rot="19800000">
              <a:off x="-2264400" y="9466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39" name="CustomShape 129"/>
            <p:cNvSpPr/>
            <p:nvPr/>
          </p:nvSpPr>
          <p:spPr>
            <a:xfrm rot="19800000">
              <a:off x="-1592640" y="10631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40" name="CustomShape 130"/>
            <p:cNvSpPr/>
            <p:nvPr/>
          </p:nvSpPr>
          <p:spPr>
            <a:xfrm rot="19800000">
              <a:off x="-920880" y="1179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41" name="CustomShape 131"/>
            <p:cNvSpPr/>
            <p:nvPr/>
          </p:nvSpPr>
          <p:spPr>
            <a:xfrm rot="19800000">
              <a:off x="-249120" y="12958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42" name="CustomShape 132"/>
            <p:cNvSpPr/>
            <p:nvPr/>
          </p:nvSpPr>
          <p:spPr>
            <a:xfrm rot="19800000">
              <a:off x="-2936880" y="3648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43" name="CustomShape 133"/>
            <p:cNvSpPr/>
            <p:nvPr/>
          </p:nvSpPr>
          <p:spPr>
            <a:xfrm rot="19800000">
              <a:off x="-2271240" y="2488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44" name="CustomShape 134"/>
            <p:cNvSpPr/>
            <p:nvPr/>
          </p:nvSpPr>
          <p:spPr>
            <a:xfrm rot="19800000">
              <a:off x="-1599120" y="3651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45" name="CustomShape 135"/>
            <p:cNvSpPr/>
            <p:nvPr/>
          </p:nvSpPr>
          <p:spPr>
            <a:xfrm rot="19800000">
              <a:off x="-927360" y="4815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46" name="CustomShape 136"/>
            <p:cNvSpPr/>
            <p:nvPr/>
          </p:nvSpPr>
          <p:spPr>
            <a:xfrm rot="19800000">
              <a:off x="-255600" y="5978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47" name="CustomShape 137"/>
            <p:cNvSpPr/>
            <p:nvPr/>
          </p:nvSpPr>
          <p:spPr>
            <a:xfrm rot="19800000">
              <a:off x="415800" y="7143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48" name="CustomShape 138"/>
            <p:cNvSpPr/>
            <p:nvPr/>
          </p:nvSpPr>
          <p:spPr>
            <a:xfrm rot="19800000">
              <a:off x="1087560" y="8305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49" name="CustomShape 139"/>
            <p:cNvSpPr/>
            <p:nvPr/>
          </p:nvSpPr>
          <p:spPr>
            <a:xfrm rot="19800000">
              <a:off x="1759320" y="9470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50" name="CustomShape 140"/>
            <p:cNvSpPr/>
            <p:nvPr/>
          </p:nvSpPr>
          <p:spPr>
            <a:xfrm rot="19800000">
              <a:off x="2431080" y="10632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51" name="CustomShape 141"/>
            <p:cNvSpPr/>
            <p:nvPr/>
          </p:nvSpPr>
          <p:spPr>
            <a:xfrm rot="19800000">
              <a:off x="-2265120" y="4813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52" name="CustomShape 142"/>
            <p:cNvSpPr/>
            <p:nvPr/>
          </p:nvSpPr>
          <p:spPr>
            <a:xfrm rot="19800000">
              <a:off x="-1593360" y="5976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53" name="CustomShape 143"/>
            <p:cNvSpPr/>
            <p:nvPr/>
          </p:nvSpPr>
          <p:spPr>
            <a:xfrm rot="19800000">
              <a:off x="-921600" y="7140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54" name="CustomShape 144"/>
            <p:cNvSpPr/>
            <p:nvPr/>
          </p:nvSpPr>
          <p:spPr>
            <a:xfrm rot="19800000">
              <a:off x="-249840" y="8303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55" name="CustomShape 145"/>
            <p:cNvSpPr/>
            <p:nvPr/>
          </p:nvSpPr>
          <p:spPr>
            <a:xfrm rot="19800000">
              <a:off x="421560" y="9467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56" name="CustomShape 146"/>
            <p:cNvSpPr/>
            <p:nvPr/>
          </p:nvSpPr>
          <p:spPr>
            <a:xfrm rot="19800000">
              <a:off x="1093680" y="10630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57" name="CustomShape 147"/>
            <p:cNvSpPr/>
            <p:nvPr/>
          </p:nvSpPr>
          <p:spPr>
            <a:xfrm rot="19800000">
              <a:off x="1765080" y="11795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58" name="CustomShape 148"/>
            <p:cNvSpPr/>
            <p:nvPr/>
          </p:nvSpPr>
          <p:spPr>
            <a:xfrm rot="19800000">
              <a:off x="-921960" y="2485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59" name="CustomShape 149"/>
            <p:cNvSpPr/>
            <p:nvPr/>
          </p:nvSpPr>
          <p:spPr>
            <a:xfrm rot="19800000">
              <a:off x="-256320" y="132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60" name="CustomShape 150"/>
            <p:cNvSpPr/>
            <p:nvPr/>
          </p:nvSpPr>
          <p:spPr>
            <a:xfrm rot="19800000">
              <a:off x="415080" y="248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61" name="CustomShape 151"/>
            <p:cNvSpPr/>
            <p:nvPr/>
          </p:nvSpPr>
          <p:spPr>
            <a:xfrm rot="19800000">
              <a:off x="1086840" y="3652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62" name="CustomShape 152"/>
            <p:cNvSpPr/>
            <p:nvPr/>
          </p:nvSpPr>
          <p:spPr>
            <a:xfrm rot="19800000">
              <a:off x="1758960" y="4814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63" name="CustomShape 153"/>
            <p:cNvSpPr/>
            <p:nvPr/>
          </p:nvSpPr>
          <p:spPr>
            <a:xfrm rot="19800000">
              <a:off x="2430360" y="5979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64" name="CustomShape 154"/>
            <p:cNvSpPr/>
            <p:nvPr/>
          </p:nvSpPr>
          <p:spPr>
            <a:xfrm rot="19800000">
              <a:off x="3102480" y="7141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65" name="CustomShape 155"/>
            <p:cNvSpPr/>
            <p:nvPr/>
          </p:nvSpPr>
          <p:spPr>
            <a:xfrm rot="19800000">
              <a:off x="3774240" y="8306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66" name="CustomShape 156"/>
            <p:cNvSpPr/>
            <p:nvPr/>
          </p:nvSpPr>
          <p:spPr>
            <a:xfrm rot="19800000">
              <a:off x="4446000" y="9469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67" name="CustomShape 157"/>
            <p:cNvSpPr/>
            <p:nvPr/>
          </p:nvSpPr>
          <p:spPr>
            <a:xfrm rot="19800000">
              <a:off x="-250200" y="3650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68" name="CustomShape 158"/>
            <p:cNvSpPr/>
            <p:nvPr/>
          </p:nvSpPr>
          <p:spPr>
            <a:xfrm rot="19800000">
              <a:off x="421200" y="4812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69" name="CustomShape 159"/>
            <p:cNvSpPr/>
            <p:nvPr/>
          </p:nvSpPr>
          <p:spPr>
            <a:xfrm rot="19800000">
              <a:off x="1092960" y="5977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70" name="CustomShape 160"/>
            <p:cNvSpPr/>
            <p:nvPr/>
          </p:nvSpPr>
          <p:spPr>
            <a:xfrm rot="19800000">
              <a:off x="1764720" y="7139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71" name="CustomShape 161"/>
            <p:cNvSpPr/>
            <p:nvPr/>
          </p:nvSpPr>
          <p:spPr>
            <a:xfrm rot="19800000">
              <a:off x="2436480" y="8304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72" name="CustomShape 162"/>
            <p:cNvSpPr/>
            <p:nvPr/>
          </p:nvSpPr>
          <p:spPr>
            <a:xfrm rot="19800000">
              <a:off x="3108240" y="9466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473" name="CustomShape 163"/>
            <p:cNvSpPr/>
            <p:nvPr/>
          </p:nvSpPr>
          <p:spPr>
            <a:xfrm rot="19800000">
              <a:off x="3780000" y="10631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474" name="CustomShape 164"/>
            <p:cNvSpPr/>
            <p:nvPr/>
          </p:nvSpPr>
          <p:spPr>
            <a:xfrm rot="19800000">
              <a:off x="-6242760" y="6593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5" name="CustomShape 165"/>
            <p:cNvSpPr/>
            <p:nvPr/>
          </p:nvSpPr>
          <p:spPr>
            <a:xfrm rot="19800000">
              <a:off x="-5572080" y="620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6" name="CustomShape 166"/>
            <p:cNvSpPr/>
            <p:nvPr/>
          </p:nvSpPr>
          <p:spPr>
            <a:xfrm rot="19800000">
              <a:off x="-4233960" y="5432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7" name="CustomShape 167"/>
            <p:cNvSpPr/>
            <p:nvPr/>
          </p:nvSpPr>
          <p:spPr>
            <a:xfrm rot="19800000">
              <a:off x="-3561840" y="504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8" name="CustomShape 168"/>
            <p:cNvSpPr/>
            <p:nvPr/>
          </p:nvSpPr>
          <p:spPr>
            <a:xfrm rot="19800000">
              <a:off x="-2224800" y="4272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9" name="CustomShape 169"/>
            <p:cNvSpPr/>
            <p:nvPr/>
          </p:nvSpPr>
          <p:spPr>
            <a:xfrm rot="19800000">
              <a:off x="-1552680" y="3884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0" name="CustomShape 170"/>
            <p:cNvSpPr/>
            <p:nvPr/>
          </p:nvSpPr>
          <p:spPr>
            <a:xfrm rot="19800000">
              <a:off x="-211680" y="3111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1" name="CustomShape 171"/>
            <p:cNvSpPr/>
            <p:nvPr/>
          </p:nvSpPr>
          <p:spPr>
            <a:xfrm rot="19800000">
              <a:off x="456120" y="2724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2" name="CustomShape 172"/>
            <p:cNvSpPr/>
            <p:nvPr/>
          </p:nvSpPr>
          <p:spPr>
            <a:xfrm rot="19800000">
              <a:off x="1796760" y="1950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3" name="CustomShape 173"/>
            <p:cNvSpPr/>
            <p:nvPr/>
          </p:nvSpPr>
          <p:spPr>
            <a:xfrm rot="19800000">
              <a:off x="2468880" y="1563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4" name="CustomShape 174"/>
            <p:cNvSpPr/>
            <p:nvPr/>
          </p:nvSpPr>
          <p:spPr>
            <a:xfrm rot="19800000">
              <a:off x="-6908040" y="7750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5" name="CustomShape 175"/>
            <p:cNvSpPr/>
            <p:nvPr/>
          </p:nvSpPr>
          <p:spPr>
            <a:xfrm rot="19800000">
              <a:off x="-6235560" y="73638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6" name="CustomShape 176"/>
            <p:cNvSpPr/>
            <p:nvPr/>
          </p:nvSpPr>
          <p:spPr>
            <a:xfrm rot="19800000">
              <a:off x="-4898880" y="65908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7" name="CustomShape 177"/>
            <p:cNvSpPr/>
            <p:nvPr/>
          </p:nvSpPr>
          <p:spPr>
            <a:xfrm rot="19800000">
              <a:off x="-4226760" y="6202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8" name="CustomShape 178"/>
            <p:cNvSpPr/>
            <p:nvPr/>
          </p:nvSpPr>
          <p:spPr>
            <a:xfrm rot="19800000">
              <a:off x="-2885760" y="54291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9" name="CustomShape 179"/>
            <p:cNvSpPr/>
            <p:nvPr/>
          </p:nvSpPr>
          <p:spPr>
            <a:xfrm rot="19800000">
              <a:off x="-2216520" y="504216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0" name="CustomShape 180"/>
            <p:cNvSpPr/>
            <p:nvPr/>
          </p:nvSpPr>
          <p:spPr>
            <a:xfrm rot="19800000">
              <a:off x="-875880" y="42681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1" name="CustomShape 181"/>
            <p:cNvSpPr/>
            <p:nvPr/>
          </p:nvSpPr>
          <p:spPr>
            <a:xfrm rot="19800000">
              <a:off x="-204840" y="38815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2" name="CustomShape 182"/>
            <p:cNvSpPr/>
            <p:nvPr/>
          </p:nvSpPr>
          <p:spPr>
            <a:xfrm rot="19800000">
              <a:off x="1132920" y="31082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3" name="CustomShape 183"/>
            <p:cNvSpPr/>
            <p:nvPr/>
          </p:nvSpPr>
          <p:spPr>
            <a:xfrm rot="19800000">
              <a:off x="1805040" y="27205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4" name="CustomShape 184"/>
            <p:cNvSpPr/>
            <p:nvPr/>
          </p:nvSpPr>
          <p:spPr>
            <a:xfrm rot="19800000">
              <a:off x="-5569920" y="77608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5" name="CustomShape 185"/>
            <p:cNvSpPr/>
            <p:nvPr/>
          </p:nvSpPr>
          <p:spPr>
            <a:xfrm rot="19800000">
              <a:off x="-4898880" y="7373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6" name="CustomShape 186"/>
            <p:cNvSpPr/>
            <p:nvPr/>
          </p:nvSpPr>
          <p:spPr>
            <a:xfrm rot="19800000">
              <a:off x="-3560760" y="65998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7" name="CustomShape 187"/>
            <p:cNvSpPr/>
            <p:nvPr/>
          </p:nvSpPr>
          <p:spPr>
            <a:xfrm rot="19800000">
              <a:off x="-2888640" y="62121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8" name="CustomShape 188"/>
            <p:cNvSpPr/>
            <p:nvPr/>
          </p:nvSpPr>
          <p:spPr>
            <a:xfrm rot="19800000">
              <a:off x="-1551600" y="54399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9" name="CustomShape 189"/>
            <p:cNvSpPr/>
            <p:nvPr/>
          </p:nvSpPr>
          <p:spPr>
            <a:xfrm rot="19800000">
              <a:off x="-879840" y="50518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0" name="CustomShape 190"/>
            <p:cNvSpPr/>
            <p:nvPr/>
          </p:nvSpPr>
          <p:spPr>
            <a:xfrm rot="19800000">
              <a:off x="460800" y="42789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1" name="CustomShape 191"/>
            <p:cNvSpPr/>
            <p:nvPr/>
          </p:nvSpPr>
          <p:spPr>
            <a:xfrm rot="19800000">
              <a:off x="1128960" y="38919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2" name="CustomShape 192"/>
            <p:cNvSpPr/>
            <p:nvPr/>
          </p:nvSpPr>
          <p:spPr>
            <a:xfrm rot="19800000">
              <a:off x="2469600" y="3117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3" name="CustomShape 193"/>
            <p:cNvSpPr/>
            <p:nvPr/>
          </p:nvSpPr>
          <p:spPr>
            <a:xfrm rot="19800000">
              <a:off x="3142080" y="2730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4" name="CustomShape 194"/>
            <p:cNvSpPr/>
            <p:nvPr/>
          </p:nvSpPr>
          <p:spPr>
            <a:xfrm rot="19800000">
              <a:off x="-6233400" y="8919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5" name="CustomShape 195"/>
            <p:cNvSpPr/>
            <p:nvPr/>
          </p:nvSpPr>
          <p:spPr>
            <a:xfrm rot="19800000">
              <a:off x="-5561280" y="8531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6" name="CustomShape 196"/>
            <p:cNvSpPr/>
            <p:nvPr/>
          </p:nvSpPr>
          <p:spPr>
            <a:xfrm rot="19800000">
              <a:off x="-4224240" y="7759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7" name="CustomShape 197"/>
            <p:cNvSpPr/>
            <p:nvPr/>
          </p:nvSpPr>
          <p:spPr>
            <a:xfrm rot="19800000">
              <a:off x="-3552480" y="7371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8" name="CustomShape 198"/>
            <p:cNvSpPr/>
            <p:nvPr/>
          </p:nvSpPr>
          <p:spPr>
            <a:xfrm rot="19800000">
              <a:off x="-2211480" y="6597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9" name="CustomShape 199"/>
            <p:cNvSpPr/>
            <p:nvPr/>
          </p:nvSpPr>
          <p:spPr>
            <a:xfrm rot="19800000">
              <a:off x="-1542240" y="6210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0" name="CustomShape 200"/>
            <p:cNvSpPr/>
            <p:nvPr/>
          </p:nvSpPr>
          <p:spPr>
            <a:xfrm rot="19800000">
              <a:off x="-201600" y="5436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1" name="CustomShape 201"/>
            <p:cNvSpPr/>
            <p:nvPr/>
          </p:nvSpPr>
          <p:spPr>
            <a:xfrm rot="19800000">
              <a:off x="469440" y="5049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2" name="CustomShape 202"/>
            <p:cNvSpPr/>
            <p:nvPr/>
          </p:nvSpPr>
          <p:spPr>
            <a:xfrm rot="19800000">
              <a:off x="1807200" y="4276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3" name="CustomShape 203"/>
            <p:cNvSpPr/>
            <p:nvPr/>
          </p:nvSpPr>
          <p:spPr>
            <a:xfrm rot="19800000">
              <a:off x="2479320" y="3888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4" name="CustomShape 204"/>
            <p:cNvSpPr/>
            <p:nvPr/>
          </p:nvSpPr>
          <p:spPr>
            <a:xfrm rot="19800000">
              <a:off x="-4901760" y="89175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5" name="CustomShape 205"/>
            <p:cNvSpPr/>
            <p:nvPr/>
          </p:nvSpPr>
          <p:spPr>
            <a:xfrm rot="19800000">
              <a:off x="-4231080" y="85298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6" name="CustomShape 206"/>
            <p:cNvSpPr/>
            <p:nvPr/>
          </p:nvSpPr>
          <p:spPr>
            <a:xfrm rot="19800000">
              <a:off x="-2892960" y="77565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7" name="CustomShape 207"/>
            <p:cNvSpPr/>
            <p:nvPr/>
          </p:nvSpPr>
          <p:spPr>
            <a:xfrm rot="19800000">
              <a:off x="-2220840" y="73688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8" name="CustomShape 208"/>
            <p:cNvSpPr/>
            <p:nvPr/>
          </p:nvSpPr>
          <p:spPr>
            <a:xfrm rot="19800000">
              <a:off x="-883800" y="6596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9" name="CustomShape 209"/>
            <p:cNvSpPr/>
            <p:nvPr/>
          </p:nvSpPr>
          <p:spPr>
            <a:xfrm rot="19800000">
              <a:off x="-212040" y="62085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0" name="CustomShape 210"/>
            <p:cNvSpPr/>
            <p:nvPr/>
          </p:nvSpPr>
          <p:spPr>
            <a:xfrm rot="19800000">
              <a:off x="1128600" y="5435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1" name="CustomShape 211"/>
            <p:cNvSpPr/>
            <p:nvPr/>
          </p:nvSpPr>
          <p:spPr>
            <a:xfrm rot="19800000">
              <a:off x="1796760" y="5048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2" name="CustomShape 212"/>
            <p:cNvSpPr/>
            <p:nvPr/>
          </p:nvSpPr>
          <p:spPr>
            <a:xfrm rot="19800000">
              <a:off x="3137400" y="4274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3" name="CustomShape 213"/>
            <p:cNvSpPr/>
            <p:nvPr/>
          </p:nvSpPr>
          <p:spPr>
            <a:xfrm rot="19800000">
              <a:off x="3809880" y="3887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4" name="CustomShape 214"/>
            <p:cNvSpPr/>
            <p:nvPr/>
          </p:nvSpPr>
          <p:spPr>
            <a:xfrm rot="19800000">
              <a:off x="-5565600" y="1007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5" name="CustomShape 215"/>
            <p:cNvSpPr/>
            <p:nvPr/>
          </p:nvSpPr>
          <p:spPr>
            <a:xfrm rot="19800000">
              <a:off x="-4893480" y="9688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6" name="CustomShape 216"/>
            <p:cNvSpPr/>
            <p:nvPr/>
          </p:nvSpPr>
          <p:spPr>
            <a:xfrm rot="19800000">
              <a:off x="-3556440" y="8915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7" name="CustomShape 217"/>
            <p:cNvSpPr/>
            <p:nvPr/>
          </p:nvSpPr>
          <p:spPr>
            <a:xfrm rot="19800000">
              <a:off x="-2884680" y="852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8" name="CustomShape 218"/>
            <p:cNvSpPr/>
            <p:nvPr/>
          </p:nvSpPr>
          <p:spPr>
            <a:xfrm rot="19800000">
              <a:off x="-1543680" y="775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9" name="CustomShape 219"/>
            <p:cNvSpPr/>
            <p:nvPr/>
          </p:nvSpPr>
          <p:spPr>
            <a:xfrm rot="19800000">
              <a:off x="-874080" y="7367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0" name="CustomShape 220"/>
            <p:cNvSpPr/>
            <p:nvPr/>
          </p:nvSpPr>
          <p:spPr>
            <a:xfrm rot="19800000">
              <a:off x="465840" y="6593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1" name="CustomShape 221"/>
            <p:cNvSpPr/>
            <p:nvPr/>
          </p:nvSpPr>
          <p:spPr>
            <a:xfrm rot="19800000">
              <a:off x="1137240" y="6206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2" name="CustomShape 222"/>
            <p:cNvSpPr/>
            <p:nvPr/>
          </p:nvSpPr>
          <p:spPr>
            <a:xfrm rot="19800000">
              <a:off x="2475000" y="5433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3" name="CustomShape 223"/>
            <p:cNvSpPr/>
            <p:nvPr/>
          </p:nvSpPr>
          <p:spPr>
            <a:xfrm rot="19800000">
              <a:off x="3147120" y="5045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4" name="CustomShape 224"/>
            <p:cNvSpPr/>
            <p:nvPr/>
          </p:nvSpPr>
          <p:spPr>
            <a:xfrm rot="19800000">
              <a:off x="-4233600" y="10075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5" name="CustomShape 225"/>
            <p:cNvSpPr/>
            <p:nvPr/>
          </p:nvSpPr>
          <p:spPr>
            <a:xfrm rot="19800000">
              <a:off x="-3562920" y="9687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6" name="CustomShape 226"/>
            <p:cNvSpPr/>
            <p:nvPr/>
          </p:nvSpPr>
          <p:spPr>
            <a:xfrm rot="19800000">
              <a:off x="-2224800" y="8914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7" name="CustomShape 227"/>
            <p:cNvSpPr/>
            <p:nvPr/>
          </p:nvSpPr>
          <p:spPr>
            <a:xfrm rot="19800000">
              <a:off x="-1552680" y="85269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8" name="CustomShape 228"/>
            <p:cNvSpPr/>
            <p:nvPr/>
          </p:nvSpPr>
          <p:spPr>
            <a:xfrm rot="19800000">
              <a:off x="-215640" y="7754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9" name="CustomShape 229"/>
            <p:cNvSpPr/>
            <p:nvPr/>
          </p:nvSpPr>
          <p:spPr>
            <a:xfrm rot="19800000">
              <a:off x="455760" y="7366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0" name="CustomShape 230"/>
            <p:cNvSpPr/>
            <p:nvPr/>
          </p:nvSpPr>
          <p:spPr>
            <a:xfrm rot="19800000">
              <a:off x="1796760" y="6593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1" name="CustomShape 231"/>
            <p:cNvSpPr/>
            <p:nvPr/>
          </p:nvSpPr>
          <p:spPr>
            <a:xfrm rot="19800000">
              <a:off x="2464920" y="6206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2" name="CustomShape 232"/>
            <p:cNvSpPr/>
            <p:nvPr/>
          </p:nvSpPr>
          <p:spPr>
            <a:xfrm rot="19800000">
              <a:off x="3805560" y="5432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3" name="CustomShape 233"/>
            <p:cNvSpPr/>
            <p:nvPr/>
          </p:nvSpPr>
          <p:spPr>
            <a:xfrm rot="19800000">
              <a:off x="4478040" y="5045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4" name="CustomShape 234"/>
            <p:cNvSpPr/>
            <p:nvPr/>
          </p:nvSpPr>
          <p:spPr>
            <a:xfrm rot="19800000">
              <a:off x="-4897800" y="11232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5" name="CustomShape 235"/>
            <p:cNvSpPr/>
            <p:nvPr/>
          </p:nvSpPr>
          <p:spPr>
            <a:xfrm rot="19800000">
              <a:off x="-4225320" y="10845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6" name="CustomShape 236"/>
            <p:cNvSpPr/>
            <p:nvPr/>
          </p:nvSpPr>
          <p:spPr>
            <a:xfrm rot="19800000">
              <a:off x="-2888640" y="10072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7" name="CustomShape 237"/>
            <p:cNvSpPr/>
            <p:nvPr/>
          </p:nvSpPr>
          <p:spPr>
            <a:xfrm rot="19800000">
              <a:off x="-2216520" y="9684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8" name="CustomShape 238"/>
            <p:cNvSpPr/>
            <p:nvPr/>
          </p:nvSpPr>
          <p:spPr>
            <a:xfrm rot="19800000">
              <a:off x="-875880" y="8911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9" name="CustomShape 239"/>
            <p:cNvSpPr/>
            <p:nvPr/>
          </p:nvSpPr>
          <p:spPr>
            <a:xfrm rot="19800000">
              <a:off x="-206280" y="8524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0" name="CustomShape 240"/>
            <p:cNvSpPr/>
            <p:nvPr/>
          </p:nvSpPr>
          <p:spPr>
            <a:xfrm rot="19800000">
              <a:off x="1134000" y="7750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1" name="CustomShape 241"/>
            <p:cNvSpPr/>
            <p:nvPr/>
          </p:nvSpPr>
          <p:spPr>
            <a:xfrm rot="19800000">
              <a:off x="1805040" y="7363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2" name="CustomShape 242"/>
            <p:cNvSpPr/>
            <p:nvPr/>
          </p:nvSpPr>
          <p:spPr>
            <a:xfrm rot="19800000">
              <a:off x="3143160" y="6590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3" name="CustomShape 243"/>
            <p:cNvSpPr/>
            <p:nvPr/>
          </p:nvSpPr>
          <p:spPr>
            <a:xfrm rot="19800000">
              <a:off x="3814920" y="6202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4" name="CustomShape 244"/>
            <p:cNvSpPr/>
            <p:nvPr/>
          </p:nvSpPr>
          <p:spPr>
            <a:xfrm rot="19800000">
              <a:off x="-3565800" y="11232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5" name="CustomShape 245"/>
            <p:cNvSpPr/>
            <p:nvPr/>
          </p:nvSpPr>
          <p:spPr>
            <a:xfrm rot="19800000">
              <a:off x="-2895120" y="10844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6" name="CustomShape 246"/>
            <p:cNvSpPr/>
            <p:nvPr/>
          </p:nvSpPr>
          <p:spPr>
            <a:xfrm rot="19800000">
              <a:off x="-1557000" y="10071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7" name="CustomShape 247"/>
            <p:cNvSpPr/>
            <p:nvPr/>
          </p:nvSpPr>
          <p:spPr>
            <a:xfrm rot="19800000">
              <a:off x="-884520" y="9683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8" name="CustomShape 248"/>
            <p:cNvSpPr/>
            <p:nvPr/>
          </p:nvSpPr>
          <p:spPr>
            <a:xfrm rot="19800000">
              <a:off x="451800" y="8911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9" name="CustomShape 249"/>
            <p:cNvSpPr/>
            <p:nvPr/>
          </p:nvSpPr>
          <p:spPr>
            <a:xfrm rot="19800000">
              <a:off x="1123920" y="8523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0" name="CustomShape 250"/>
            <p:cNvSpPr/>
            <p:nvPr/>
          </p:nvSpPr>
          <p:spPr>
            <a:xfrm rot="19800000">
              <a:off x="2464560" y="7750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1" name="CustomShape 251"/>
            <p:cNvSpPr/>
            <p:nvPr/>
          </p:nvSpPr>
          <p:spPr>
            <a:xfrm rot="19800000">
              <a:off x="3133080" y="736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2" name="CustomShape 252"/>
            <p:cNvSpPr/>
            <p:nvPr/>
          </p:nvSpPr>
          <p:spPr>
            <a:xfrm rot="19800000">
              <a:off x="4473720" y="6589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3" name="CustomShape 253"/>
            <p:cNvSpPr/>
            <p:nvPr/>
          </p:nvSpPr>
          <p:spPr>
            <a:xfrm rot="19800000">
              <a:off x="5145840" y="6202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4" name="CustomShape 254"/>
            <p:cNvSpPr/>
            <p:nvPr/>
          </p:nvSpPr>
          <p:spPr>
            <a:xfrm rot="19800000">
              <a:off x="-4230000" y="12389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5" name="CustomShape 255"/>
            <p:cNvSpPr/>
            <p:nvPr/>
          </p:nvSpPr>
          <p:spPr>
            <a:xfrm rot="19800000">
              <a:off x="-3557520" y="12002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6" name="CustomShape 256"/>
            <p:cNvSpPr/>
            <p:nvPr/>
          </p:nvSpPr>
          <p:spPr>
            <a:xfrm rot="19800000">
              <a:off x="-2220840" y="11229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7" name="CustomShape 257"/>
            <p:cNvSpPr/>
            <p:nvPr/>
          </p:nvSpPr>
          <p:spPr>
            <a:xfrm rot="19800000">
              <a:off x="-1548720" y="10841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8" name="CustomShape 258"/>
            <p:cNvSpPr/>
            <p:nvPr/>
          </p:nvSpPr>
          <p:spPr>
            <a:xfrm rot="19800000">
              <a:off x="-207720" y="10067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9" name="CustomShape 259"/>
            <p:cNvSpPr/>
            <p:nvPr/>
          </p:nvSpPr>
          <p:spPr>
            <a:xfrm rot="19800000">
              <a:off x="461160" y="9680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0" name="CustomShape 260"/>
            <p:cNvSpPr/>
            <p:nvPr/>
          </p:nvSpPr>
          <p:spPr>
            <a:xfrm rot="19800000">
              <a:off x="1801800" y="8906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1" name="CustomShape 261"/>
            <p:cNvSpPr/>
            <p:nvPr/>
          </p:nvSpPr>
          <p:spPr>
            <a:xfrm rot="19800000">
              <a:off x="2472840" y="8519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2" name="CustomShape 262"/>
            <p:cNvSpPr/>
            <p:nvPr/>
          </p:nvSpPr>
          <p:spPr>
            <a:xfrm rot="19800000">
              <a:off x="3810960" y="774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3" name="CustomShape 263"/>
            <p:cNvSpPr/>
            <p:nvPr/>
          </p:nvSpPr>
          <p:spPr>
            <a:xfrm rot="19800000">
              <a:off x="4483080" y="7358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4" name="CustomShape 264"/>
            <p:cNvSpPr/>
            <p:nvPr/>
          </p:nvSpPr>
          <p:spPr>
            <a:xfrm rot="19800000">
              <a:off x="-2898000" y="12389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5" name="CustomShape 265"/>
            <p:cNvSpPr/>
            <p:nvPr/>
          </p:nvSpPr>
          <p:spPr>
            <a:xfrm rot="19800000">
              <a:off x="-2226960" y="12001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6" name="CustomShape 266"/>
            <p:cNvSpPr/>
            <p:nvPr/>
          </p:nvSpPr>
          <p:spPr>
            <a:xfrm rot="19800000">
              <a:off x="-889200" y="11228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7" name="CustomShape 267"/>
            <p:cNvSpPr/>
            <p:nvPr/>
          </p:nvSpPr>
          <p:spPr>
            <a:xfrm rot="19800000">
              <a:off x="-216720" y="108406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8" name="CustomShape 268"/>
            <p:cNvSpPr/>
            <p:nvPr/>
          </p:nvSpPr>
          <p:spPr>
            <a:xfrm rot="19800000">
              <a:off x="1119600" y="10068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9" name="CustomShape 269"/>
            <p:cNvSpPr/>
            <p:nvPr/>
          </p:nvSpPr>
          <p:spPr>
            <a:xfrm rot="19800000">
              <a:off x="1791720" y="9680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0" name="CustomShape 270"/>
            <p:cNvSpPr/>
            <p:nvPr/>
          </p:nvSpPr>
          <p:spPr>
            <a:xfrm rot="19800000">
              <a:off x="3132720" y="8907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1" name="CustomShape 271"/>
            <p:cNvSpPr/>
            <p:nvPr/>
          </p:nvSpPr>
          <p:spPr>
            <a:xfrm rot="19800000">
              <a:off x="3800880" y="8520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2" name="CustomShape 272"/>
            <p:cNvSpPr/>
            <p:nvPr/>
          </p:nvSpPr>
          <p:spPr>
            <a:xfrm rot="19800000">
              <a:off x="5141520" y="7746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3" name="CustomShape 273"/>
            <p:cNvSpPr/>
            <p:nvPr/>
          </p:nvSpPr>
          <p:spPr>
            <a:xfrm rot="19800000">
              <a:off x="5813640" y="7359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4" name="CustomShape 274"/>
            <p:cNvSpPr/>
            <p:nvPr/>
          </p:nvSpPr>
          <p:spPr>
            <a:xfrm rot="19800000">
              <a:off x="-3562200" y="13546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5" name="CustomShape 275"/>
            <p:cNvSpPr/>
            <p:nvPr/>
          </p:nvSpPr>
          <p:spPr>
            <a:xfrm rot="19800000">
              <a:off x="-2889720" y="13159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6" name="CustomShape 276"/>
            <p:cNvSpPr/>
            <p:nvPr/>
          </p:nvSpPr>
          <p:spPr>
            <a:xfrm rot="19800000">
              <a:off x="-1553040" y="12386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7" name="CustomShape 277"/>
            <p:cNvSpPr/>
            <p:nvPr/>
          </p:nvSpPr>
          <p:spPr>
            <a:xfrm rot="19800000">
              <a:off x="-880920" y="11998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8" name="CustomShape 278"/>
            <p:cNvSpPr/>
            <p:nvPr/>
          </p:nvSpPr>
          <p:spPr>
            <a:xfrm rot="19800000">
              <a:off x="459720" y="11224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9" name="CustomShape 279"/>
            <p:cNvSpPr/>
            <p:nvPr/>
          </p:nvSpPr>
          <p:spPr>
            <a:xfrm rot="19800000">
              <a:off x="1128960" y="10837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0" name="CustomShape 280"/>
            <p:cNvSpPr/>
            <p:nvPr/>
          </p:nvSpPr>
          <p:spPr>
            <a:xfrm rot="19800000">
              <a:off x="2469600" y="10063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1" name="CustomShape 281"/>
            <p:cNvSpPr/>
            <p:nvPr/>
          </p:nvSpPr>
          <p:spPr>
            <a:xfrm rot="19800000">
              <a:off x="3141000" y="9676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2" name="CustomShape 282"/>
            <p:cNvSpPr/>
            <p:nvPr/>
          </p:nvSpPr>
          <p:spPr>
            <a:xfrm rot="19800000">
              <a:off x="4478760" y="890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3" name="CustomShape 283"/>
            <p:cNvSpPr/>
            <p:nvPr/>
          </p:nvSpPr>
          <p:spPr>
            <a:xfrm rot="19800000">
              <a:off x="5150880" y="8515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4" name="CustomShape 284"/>
            <p:cNvSpPr/>
            <p:nvPr/>
          </p:nvSpPr>
          <p:spPr>
            <a:xfrm rot="19800000">
              <a:off x="-2230200" y="13546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5" name="CustomShape 285"/>
            <p:cNvSpPr/>
            <p:nvPr/>
          </p:nvSpPr>
          <p:spPr>
            <a:xfrm rot="19800000">
              <a:off x="-1559160" y="13158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6" name="CustomShape 286"/>
            <p:cNvSpPr/>
            <p:nvPr/>
          </p:nvSpPr>
          <p:spPr>
            <a:xfrm rot="19800000">
              <a:off x="-221400" y="12385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7" name="CustomShape 287"/>
            <p:cNvSpPr/>
            <p:nvPr/>
          </p:nvSpPr>
          <p:spPr>
            <a:xfrm rot="19800000">
              <a:off x="450720" y="119973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8" name="CustomShape 288"/>
            <p:cNvSpPr/>
            <p:nvPr/>
          </p:nvSpPr>
          <p:spPr>
            <a:xfrm rot="19800000">
              <a:off x="1787400" y="11224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99" name="CustomShape 289"/>
            <p:cNvSpPr/>
            <p:nvPr/>
          </p:nvSpPr>
          <p:spPr>
            <a:xfrm rot="19800000">
              <a:off x="2459520" y="10837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0" name="CustomShape 290"/>
            <p:cNvSpPr/>
            <p:nvPr/>
          </p:nvSpPr>
          <p:spPr>
            <a:xfrm rot="19800000">
              <a:off x="3800520" y="10064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1" name="CustomShape 291"/>
            <p:cNvSpPr/>
            <p:nvPr/>
          </p:nvSpPr>
          <p:spPr>
            <a:xfrm rot="19800000">
              <a:off x="4468680" y="9676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2" name="CustomShape 292"/>
            <p:cNvSpPr/>
            <p:nvPr/>
          </p:nvSpPr>
          <p:spPr>
            <a:xfrm rot="19800000">
              <a:off x="5809320" y="8903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3" name="CustomShape 293"/>
            <p:cNvSpPr/>
            <p:nvPr/>
          </p:nvSpPr>
          <p:spPr>
            <a:xfrm rot="19800000">
              <a:off x="6481800" y="8515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4" name="CustomShape 294"/>
            <p:cNvSpPr/>
            <p:nvPr/>
          </p:nvSpPr>
          <p:spPr>
            <a:xfrm rot="19800000">
              <a:off x="-2894040" y="14703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5" name="CustomShape 295"/>
            <p:cNvSpPr/>
            <p:nvPr/>
          </p:nvSpPr>
          <p:spPr>
            <a:xfrm rot="19800000">
              <a:off x="-2221920" y="14315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6" name="CustomShape 296"/>
            <p:cNvSpPr/>
            <p:nvPr/>
          </p:nvSpPr>
          <p:spPr>
            <a:xfrm rot="19800000">
              <a:off x="-884880" y="13542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7" name="CustomShape 297"/>
            <p:cNvSpPr/>
            <p:nvPr/>
          </p:nvSpPr>
          <p:spPr>
            <a:xfrm rot="19800000">
              <a:off x="-213120" y="13155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8" name="CustomShape 298"/>
            <p:cNvSpPr/>
            <p:nvPr/>
          </p:nvSpPr>
          <p:spPr>
            <a:xfrm rot="19800000">
              <a:off x="1127520" y="12381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09" name="CustomShape 299"/>
            <p:cNvSpPr/>
            <p:nvPr/>
          </p:nvSpPr>
          <p:spPr>
            <a:xfrm rot="19800000">
              <a:off x="1796760" y="119944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0" name="CustomShape 300"/>
            <p:cNvSpPr/>
            <p:nvPr/>
          </p:nvSpPr>
          <p:spPr>
            <a:xfrm rot="19800000">
              <a:off x="3137400" y="11220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1" name="CustomShape 301"/>
            <p:cNvSpPr/>
            <p:nvPr/>
          </p:nvSpPr>
          <p:spPr>
            <a:xfrm rot="19800000">
              <a:off x="3808800" y="10833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2" name="CustomShape 302"/>
            <p:cNvSpPr/>
            <p:nvPr/>
          </p:nvSpPr>
          <p:spPr>
            <a:xfrm rot="19800000">
              <a:off x="5146560" y="10060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3" name="CustomShape 303"/>
            <p:cNvSpPr/>
            <p:nvPr/>
          </p:nvSpPr>
          <p:spPr>
            <a:xfrm rot="19800000">
              <a:off x="5818680" y="9672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4" name="CustomShape 304"/>
            <p:cNvSpPr/>
            <p:nvPr/>
          </p:nvSpPr>
          <p:spPr>
            <a:xfrm rot="19800000">
              <a:off x="-1562040" y="14702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5" name="CustomShape 305"/>
            <p:cNvSpPr/>
            <p:nvPr/>
          </p:nvSpPr>
          <p:spPr>
            <a:xfrm rot="19800000">
              <a:off x="-891360" y="14315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6" name="CustomShape 306"/>
            <p:cNvSpPr/>
            <p:nvPr/>
          </p:nvSpPr>
          <p:spPr>
            <a:xfrm rot="19800000">
              <a:off x="446400" y="13541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7" name="CustomShape 307"/>
            <p:cNvSpPr/>
            <p:nvPr/>
          </p:nvSpPr>
          <p:spPr>
            <a:xfrm rot="19800000">
              <a:off x="1118520" y="131540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8" name="CustomShape 308"/>
            <p:cNvSpPr/>
            <p:nvPr/>
          </p:nvSpPr>
          <p:spPr>
            <a:xfrm rot="19800000">
              <a:off x="2455560" y="12381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19" name="CustomShape 309"/>
            <p:cNvSpPr/>
            <p:nvPr/>
          </p:nvSpPr>
          <p:spPr>
            <a:xfrm rot="19800000">
              <a:off x="3127320" y="11993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0" name="CustomShape 310"/>
            <p:cNvSpPr/>
            <p:nvPr/>
          </p:nvSpPr>
          <p:spPr>
            <a:xfrm rot="19800000">
              <a:off x="4468320" y="11220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1" name="CustomShape 311"/>
            <p:cNvSpPr/>
            <p:nvPr/>
          </p:nvSpPr>
          <p:spPr>
            <a:xfrm rot="19800000">
              <a:off x="5136480" y="10833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2" name="CustomShape 312"/>
            <p:cNvSpPr/>
            <p:nvPr/>
          </p:nvSpPr>
          <p:spPr>
            <a:xfrm rot="19800000">
              <a:off x="6477120" y="1005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3" name="CustomShape 313"/>
            <p:cNvSpPr/>
            <p:nvPr/>
          </p:nvSpPr>
          <p:spPr>
            <a:xfrm rot="19800000">
              <a:off x="7149600" y="9672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4" name="CustomShape 314"/>
            <p:cNvSpPr/>
            <p:nvPr/>
          </p:nvSpPr>
          <p:spPr>
            <a:xfrm rot="19800000">
              <a:off x="-2226240" y="15859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5" name="CustomShape 315"/>
            <p:cNvSpPr/>
            <p:nvPr/>
          </p:nvSpPr>
          <p:spPr>
            <a:xfrm rot="19800000">
              <a:off x="-1554120" y="15472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6" name="CustomShape 316"/>
            <p:cNvSpPr/>
            <p:nvPr/>
          </p:nvSpPr>
          <p:spPr>
            <a:xfrm rot="19800000">
              <a:off x="-217080" y="14699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7" name="CustomShape 317"/>
            <p:cNvSpPr/>
            <p:nvPr/>
          </p:nvSpPr>
          <p:spPr>
            <a:xfrm rot="19800000">
              <a:off x="454320" y="14311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8" name="CustomShape 318"/>
            <p:cNvSpPr/>
            <p:nvPr/>
          </p:nvSpPr>
          <p:spPr>
            <a:xfrm rot="19800000">
              <a:off x="1795320" y="13538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29" name="CustomShape 319"/>
            <p:cNvSpPr/>
            <p:nvPr/>
          </p:nvSpPr>
          <p:spPr>
            <a:xfrm rot="19800000">
              <a:off x="2464920" y="13151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30" name="CustomShape 320"/>
            <p:cNvSpPr/>
            <p:nvPr/>
          </p:nvSpPr>
          <p:spPr>
            <a:xfrm rot="19800000">
              <a:off x="3805560" y="12377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31" name="CustomShape 321"/>
            <p:cNvSpPr/>
            <p:nvPr/>
          </p:nvSpPr>
          <p:spPr>
            <a:xfrm rot="19800000">
              <a:off x="4476600" y="11990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32" name="CustomShape 322"/>
            <p:cNvSpPr/>
            <p:nvPr/>
          </p:nvSpPr>
          <p:spPr>
            <a:xfrm rot="19800000">
              <a:off x="5814720" y="11217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633" name="CustomShape 323"/>
            <p:cNvSpPr/>
            <p:nvPr/>
          </p:nvSpPr>
          <p:spPr>
            <a:xfrm rot="19800000">
              <a:off x="6486480" y="10829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3634"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71" name="PlaceHolder 1"/>
          <p:cNvSpPr>
            <a:spLocks noGrp="1"/>
          </p:cNvSpPr>
          <p:nvPr>
            <p:ph type="body"/>
          </p:nvPr>
        </p:nvSpPr>
        <p:spPr>
          <a:xfrm>
            <a:off x="7410600" y="781200"/>
            <a:ext cx="3981240" cy="50670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3672" name="Group 2"/>
          <p:cNvGrpSpPr/>
          <p:nvPr/>
        </p:nvGrpSpPr>
        <p:grpSpPr>
          <a:xfrm>
            <a:off x="-11774880" y="-6048360"/>
            <a:ext cx="16786440" cy="16673040"/>
            <a:chOff x="-11774880" y="-6048360"/>
            <a:chExt cx="16786440" cy="16673040"/>
          </a:xfrm>
        </p:grpSpPr>
        <p:sp>
          <p:nvSpPr>
            <p:cNvPr id="3673" name="CustomShape 3"/>
            <p:cNvSpPr/>
            <p:nvPr/>
          </p:nvSpPr>
          <p:spPr>
            <a:xfrm rot="19800000">
              <a:off x="-10199520" y="62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74" name="CustomShape 4"/>
            <p:cNvSpPr/>
            <p:nvPr/>
          </p:nvSpPr>
          <p:spPr>
            <a:xfrm rot="19800000">
              <a:off x="-9533520" y="-1097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75" name="CustomShape 5"/>
            <p:cNvSpPr/>
            <p:nvPr/>
          </p:nvSpPr>
          <p:spPr>
            <a:xfrm rot="19800000">
              <a:off x="-8861760" y="64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76" name="CustomShape 6"/>
            <p:cNvSpPr/>
            <p:nvPr/>
          </p:nvSpPr>
          <p:spPr>
            <a:xfrm rot="19800000">
              <a:off x="-8190000" y="1229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77" name="CustomShape 7"/>
            <p:cNvSpPr/>
            <p:nvPr/>
          </p:nvSpPr>
          <p:spPr>
            <a:xfrm rot="19800000">
              <a:off x="-7518240" y="2391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78" name="CustomShape 8"/>
            <p:cNvSpPr/>
            <p:nvPr/>
          </p:nvSpPr>
          <p:spPr>
            <a:xfrm rot="19800000">
              <a:off x="-6846480" y="355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79" name="CustomShape 9"/>
            <p:cNvSpPr/>
            <p:nvPr/>
          </p:nvSpPr>
          <p:spPr>
            <a:xfrm rot="19800000">
              <a:off x="-6174720" y="471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80" name="CustomShape 10"/>
            <p:cNvSpPr/>
            <p:nvPr/>
          </p:nvSpPr>
          <p:spPr>
            <a:xfrm rot="19800000">
              <a:off x="-5502960" y="5883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81" name="CustomShape 11"/>
            <p:cNvSpPr/>
            <p:nvPr/>
          </p:nvSpPr>
          <p:spPr>
            <a:xfrm rot="19800000">
              <a:off x="-4831200" y="7045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82" name="CustomShape 12"/>
            <p:cNvSpPr/>
            <p:nvPr/>
          </p:nvSpPr>
          <p:spPr>
            <a:xfrm rot="19800000">
              <a:off x="-9527760" y="1227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83" name="CustomShape 13"/>
            <p:cNvSpPr/>
            <p:nvPr/>
          </p:nvSpPr>
          <p:spPr>
            <a:xfrm rot="19800000">
              <a:off x="-8855640" y="2389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84" name="CustomShape 14"/>
            <p:cNvSpPr/>
            <p:nvPr/>
          </p:nvSpPr>
          <p:spPr>
            <a:xfrm rot="19800000">
              <a:off x="-8184240" y="3554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85" name="CustomShape 15"/>
            <p:cNvSpPr/>
            <p:nvPr/>
          </p:nvSpPr>
          <p:spPr>
            <a:xfrm rot="19800000">
              <a:off x="-7512120" y="4716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86" name="CustomShape 16"/>
            <p:cNvSpPr/>
            <p:nvPr/>
          </p:nvSpPr>
          <p:spPr>
            <a:xfrm rot="19800000">
              <a:off x="-6840360" y="5881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87" name="CustomShape 17"/>
            <p:cNvSpPr/>
            <p:nvPr/>
          </p:nvSpPr>
          <p:spPr>
            <a:xfrm rot="19800000">
              <a:off x="-6168600" y="7044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88" name="CustomShape 18"/>
            <p:cNvSpPr/>
            <p:nvPr/>
          </p:nvSpPr>
          <p:spPr>
            <a:xfrm rot="19800000">
              <a:off x="-5496840" y="8208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89" name="CustomShape 19"/>
            <p:cNvSpPr/>
            <p:nvPr/>
          </p:nvSpPr>
          <p:spPr>
            <a:xfrm rot="19800000">
              <a:off x="-8184600" y="-1100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90" name="CustomShape 20"/>
            <p:cNvSpPr/>
            <p:nvPr/>
          </p:nvSpPr>
          <p:spPr>
            <a:xfrm rot="19800000">
              <a:off x="-7518960" y="-2260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91" name="CustomShape 21"/>
            <p:cNvSpPr/>
            <p:nvPr/>
          </p:nvSpPr>
          <p:spPr>
            <a:xfrm rot="19800000">
              <a:off x="-6846840" y="-1098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92" name="CustomShape 22"/>
            <p:cNvSpPr/>
            <p:nvPr/>
          </p:nvSpPr>
          <p:spPr>
            <a:xfrm rot="19800000">
              <a:off x="-6175440" y="65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93" name="CustomShape 23"/>
            <p:cNvSpPr/>
            <p:nvPr/>
          </p:nvSpPr>
          <p:spPr>
            <a:xfrm rot="19800000">
              <a:off x="-5503320" y="1228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94" name="CustomShape 24"/>
            <p:cNvSpPr/>
            <p:nvPr/>
          </p:nvSpPr>
          <p:spPr>
            <a:xfrm rot="19800000">
              <a:off x="-4831560" y="2393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95" name="CustomShape 25"/>
            <p:cNvSpPr/>
            <p:nvPr/>
          </p:nvSpPr>
          <p:spPr>
            <a:xfrm rot="19800000">
              <a:off x="-4159800" y="355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96" name="CustomShape 26"/>
            <p:cNvSpPr/>
            <p:nvPr/>
          </p:nvSpPr>
          <p:spPr>
            <a:xfrm rot="19800000">
              <a:off x="-3488040" y="4720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97" name="CustomShape 27"/>
            <p:cNvSpPr/>
            <p:nvPr/>
          </p:nvSpPr>
          <p:spPr>
            <a:xfrm rot="19800000">
              <a:off x="-2816280" y="5882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698" name="CustomShape 28"/>
            <p:cNvSpPr/>
            <p:nvPr/>
          </p:nvSpPr>
          <p:spPr>
            <a:xfrm rot="19800000">
              <a:off x="-7512840" y="64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699" name="CustomShape 29"/>
            <p:cNvSpPr/>
            <p:nvPr/>
          </p:nvSpPr>
          <p:spPr>
            <a:xfrm rot="19800000">
              <a:off x="-6841080" y="1226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00" name="CustomShape 30"/>
            <p:cNvSpPr/>
            <p:nvPr/>
          </p:nvSpPr>
          <p:spPr>
            <a:xfrm rot="19800000">
              <a:off x="-6169320" y="2391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01" name="CustomShape 31"/>
            <p:cNvSpPr/>
            <p:nvPr/>
          </p:nvSpPr>
          <p:spPr>
            <a:xfrm rot="19800000">
              <a:off x="-5497560" y="3553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02" name="CustomShape 32"/>
            <p:cNvSpPr/>
            <p:nvPr/>
          </p:nvSpPr>
          <p:spPr>
            <a:xfrm rot="19800000">
              <a:off x="-4825800" y="4718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03" name="CustomShape 33"/>
            <p:cNvSpPr/>
            <p:nvPr/>
          </p:nvSpPr>
          <p:spPr>
            <a:xfrm rot="19800000">
              <a:off x="-4153680" y="5880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04" name="CustomShape 34"/>
            <p:cNvSpPr/>
            <p:nvPr/>
          </p:nvSpPr>
          <p:spPr>
            <a:xfrm rot="19800000">
              <a:off x="-3482280" y="7045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05" name="CustomShape 35"/>
            <p:cNvSpPr/>
            <p:nvPr/>
          </p:nvSpPr>
          <p:spPr>
            <a:xfrm rot="19800000">
              <a:off x="-6168600" y="-22636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06" name="CustomShape 36"/>
            <p:cNvSpPr/>
            <p:nvPr/>
          </p:nvSpPr>
          <p:spPr>
            <a:xfrm rot="19800000">
              <a:off x="-5504040" y="-3423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07" name="CustomShape 37"/>
            <p:cNvSpPr/>
            <p:nvPr/>
          </p:nvSpPr>
          <p:spPr>
            <a:xfrm rot="19800000">
              <a:off x="-4832280" y="-226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08" name="CustomShape 38"/>
            <p:cNvSpPr/>
            <p:nvPr/>
          </p:nvSpPr>
          <p:spPr>
            <a:xfrm rot="19800000">
              <a:off x="-4160520" y="-1096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09" name="CustomShape 39"/>
            <p:cNvSpPr/>
            <p:nvPr/>
          </p:nvSpPr>
          <p:spPr>
            <a:xfrm rot="19800000">
              <a:off x="-3488760" y="65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10" name="CustomShape 40"/>
            <p:cNvSpPr/>
            <p:nvPr/>
          </p:nvSpPr>
          <p:spPr>
            <a:xfrm rot="19800000">
              <a:off x="-2817000" y="1229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11" name="CustomShape 41"/>
            <p:cNvSpPr/>
            <p:nvPr/>
          </p:nvSpPr>
          <p:spPr>
            <a:xfrm rot="19800000">
              <a:off x="-2144880" y="2392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12" name="CustomShape 42"/>
            <p:cNvSpPr/>
            <p:nvPr/>
          </p:nvSpPr>
          <p:spPr>
            <a:xfrm rot="19800000">
              <a:off x="-1473480" y="3557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13" name="CustomShape 43"/>
            <p:cNvSpPr/>
            <p:nvPr/>
          </p:nvSpPr>
          <p:spPr>
            <a:xfrm rot="19800000">
              <a:off x="-801360" y="4719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14" name="CustomShape 44"/>
            <p:cNvSpPr/>
            <p:nvPr/>
          </p:nvSpPr>
          <p:spPr>
            <a:xfrm rot="19800000">
              <a:off x="-5496840" y="-1099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15" name="CustomShape 45"/>
            <p:cNvSpPr/>
            <p:nvPr/>
          </p:nvSpPr>
          <p:spPr>
            <a:xfrm rot="19800000">
              <a:off x="-4825080" y="630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16" name="CustomShape 46"/>
            <p:cNvSpPr/>
            <p:nvPr/>
          </p:nvSpPr>
          <p:spPr>
            <a:xfrm rot="19800000">
              <a:off x="-4153320" y="12276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17" name="CustomShape 47"/>
            <p:cNvSpPr/>
            <p:nvPr/>
          </p:nvSpPr>
          <p:spPr>
            <a:xfrm rot="19800000">
              <a:off x="-3481560" y="2390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18" name="CustomShape 48"/>
            <p:cNvSpPr/>
            <p:nvPr/>
          </p:nvSpPr>
          <p:spPr>
            <a:xfrm rot="19800000">
              <a:off x="-2809800" y="3554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19" name="CustomShape 49"/>
            <p:cNvSpPr/>
            <p:nvPr/>
          </p:nvSpPr>
          <p:spPr>
            <a:xfrm rot="19800000">
              <a:off x="-2138040" y="4717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20" name="CustomShape 50"/>
            <p:cNvSpPr/>
            <p:nvPr/>
          </p:nvSpPr>
          <p:spPr>
            <a:xfrm rot="19800000">
              <a:off x="-1466280" y="5882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21" name="CustomShape 51"/>
            <p:cNvSpPr/>
            <p:nvPr/>
          </p:nvSpPr>
          <p:spPr>
            <a:xfrm rot="19800000">
              <a:off x="-4153680" y="-3427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22" name="CustomShape 52"/>
            <p:cNvSpPr/>
            <p:nvPr/>
          </p:nvSpPr>
          <p:spPr>
            <a:xfrm rot="19800000">
              <a:off x="-3489120" y="-4587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23" name="CustomShape 53"/>
            <p:cNvSpPr/>
            <p:nvPr/>
          </p:nvSpPr>
          <p:spPr>
            <a:xfrm rot="19800000">
              <a:off x="-2817360" y="-3424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24" name="CustomShape 54"/>
            <p:cNvSpPr/>
            <p:nvPr/>
          </p:nvSpPr>
          <p:spPr>
            <a:xfrm rot="19800000">
              <a:off x="-2145600" y="-2260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25" name="CustomShape 55"/>
            <p:cNvSpPr/>
            <p:nvPr/>
          </p:nvSpPr>
          <p:spPr>
            <a:xfrm rot="19800000">
              <a:off x="-1473840" y="-1097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26" name="CustomShape 56"/>
            <p:cNvSpPr/>
            <p:nvPr/>
          </p:nvSpPr>
          <p:spPr>
            <a:xfrm rot="19800000">
              <a:off x="-802080" y="66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27" name="CustomShape 57"/>
            <p:cNvSpPr/>
            <p:nvPr/>
          </p:nvSpPr>
          <p:spPr>
            <a:xfrm rot="19800000">
              <a:off x="-130320" y="1229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28" name="CustomShape 58"/>
            <p:cNvSpPr/>
            <p:nvPr/>
          </p:nvSpPr>
          <p:spPr>
            <a:xfrm rot="19800000">
              <a:off x="541080" y="2393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29" name="CustomShape 59"/>
            <p:cNvSpPr/>
            <p:nvPr/>
          </p:nvSpPr>
          <p:spPr>
            <a:xfrm rot="19800000">
              <a:off x="1212840" y="3556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30" name="CustomShape 60"/>
            <p:cNvSpPr/>
            <p:nvPr/>
          </p:nvSpPr>
          <p:spPr>
            <a:xfrm rot="19800000">
              <a:off x="-3481920" y="-2262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31" name="CustomShape 61"/>
            <p:cNvSpPr/>
            <p:nvPr/>
          </p:nvSpPr>
          <p:spPr>
            <a:xfrm rot="19800000">
              <a:off x="-2810160" y="-1099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32" name="CustomShape 62"/>
            <p:cNvSpPr/>
            <p:nvPr/>
          </p:nvSpPr>
          <p:spPr>
            <a:xfrm rot="19800000">
              <a:off x="-2138400" y="64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33" name="CustomShape 63"/>
            <p:cNvSpPr/>
            <p:nvPr/>
          </p:nvSpPr>
          <p:spPr>
            <a:xfrm rot="19800000">
              <a:off x="-1466640" y="1226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34" name="CustomShape 64"/>
            <p:cNvSpPr/>
            <p:nvPr/>
          </p:nvSpPr>
          <p:spPr>
            <a:xfrm rot="19800000">
              <a:off x="-794880" y="2391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35" name="CustomShape 65"/>
            <p:cNvSpPr/>
            <p:nvPr/>
          </p:nvSpPr>
          <p:spPr>
            <a:xfrm rot="19800000">
              <a:off x="-123120" y="3553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36" name="CustomShape 66"/>
            <p:cNvSpPr/>
            <p:nvPr/>
          </p:nvSpPr>
          <p:spPr>
            <a:xfrm rot="19800000">
              <a:off x="548280" y="4718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37" name="CustomShape 67"/>
            <p:cNvSpPr/>
            <p:nvPr/>
          </p:nvSpPr>
          <p:spPr>
            <a:xfrm rot="19800000">
              <a:off x="-2139120" y="-4590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38" name="CustomShape 68"/>
            <p:cNvSpPr/>
            <p:nvPr/>
          </p:nvSpPr>
          <p:spPr>
            <a:xfrm rot="19800000">
              <a:off x="-1473120" y="-5750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39" name="CustomShape 69"/>
            <p:cNvSpPr/>
            <p:nvPr/>
          </p:nvSpPr>
          <p:spPr>
            <a:xfrm rot="19800000">
              <a:off x="-801360" y="-4588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40" name="CustomShape 70"/>
            <p:cNvSpPr/>
            <p:nvPr/>
          </p:nvSpPr>
          <p:spPr>
            <a:xfrm rot="19800000">
              <a:off x="-129600" y="-3423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41" name="CustomShape 71"/>
            <p:cNvSpPr/>
            <p:nvPr/>
          </p:nvSpPr>
          <p:spPr>
            <a:xfrm rot="19800000">
              <a:off x="541800" y="-2261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42" name="CustomShape 72"/>
            <p:cNvSpPr/>
            <p:nvPr/>
          </p:nvSpPr>
          <p:spPr>
            <a:xfrm rot="19800000">
              <a:off x="1213560" y="-1096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43" name="CustomShape 73"/>
            <p:cNvSpPr/>
            <p:nvPr/>
          </p:nvSpPr>
          <p:spPr>
            <a:xfrm rot="19800000">
              <a:off x="1885320" y="65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44" name="CustomShape 74"/>
            <p:cNvSpPr/>
            <p:nvPr/>
          </p:nvSpPr>
          <p:spPr>
            <a:xfrm rot="19800000">
              <a:off x="2557080" y="12301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3745" name="CustomShape 75"/>
            <p:cNvSpPr/>
            <p:nvPr/>
          </p:nvSpPr>
          <p:spPr>
            <a:xfrm rot="19800000">
              <a:off x="3228840" y="23925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3746" name="CustomShape 76"/>
            <p:cNvSpPr/>
            <p:nvPr/>
          </p:nvSpPr>
          <p:spPr>
            <a:xfrm rot="19800000">
              <a:off x="-1467360" y="-3425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47" name="CustomShape 77"/>
            <p:cNvSpPr/>
            <p:nvPr/>
          </p:nvSpPr>
          <p:spPr>
            <a:xfrm rot="19800000">
              <a:off x="-795240" y="-2263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48" name="CustomShape 78"/>
            <p:cNvSpPr/>
            <p:nvPr/>
          </p:nvSpPr>
          <p:spPr>
            <a:xfrm rot="19800000">
              <a:off x="-123840" y="-1098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49" name="CustomShape 79"/>
            <p:cNvSpPr/>
            <p:nvPr/>
          </p:nvSpPr>
          <p:spPr>
            <a:xfrm rot="19800000">
              <a:off x="547920" y="63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50" name="CustomShape 80"/>
            <p:cNvSpPr/>
            <p:nvPr/>
          </p:nvSpPr>
          <p:spPr>
            <a:xfrm rot="19800000">
              <a:off x="1219680" y="1228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51" name="CustomShape 81"/>
            <p:cNvSpPr/>
            <p:nvPr/>
          </p:nvSpPr>
          <p:spPr>
            <a:xfrm rot="19800000">
              <a:off x="1891440" y="2390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52" name="CustomShape 82"/>
            <p:cNvSpPr/>
            <p:nvPr/>
          </p:nvSpPr>
          <p:spPr>
            <a:xfrm rot="19800000">
              <a:off x="2563200" y="3555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53" name="CustomShape 83"/>
            <p:cNvSpPr/>
            <p:nvPr/>
          </p:nvSpPr>
          <p:spPr>
            <a:xfrm rot="19800000">
              <a:off x="-11542320" y="838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54" name="CustomShape 84"/>
            <p:cNvSpPr/>
            <p:nvPr/>
          </p:nvSpPr>
          <p:spPr>
            <a:xfrm rot="19800000">
              <a:off x="-10876320" y="-321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55" name="CustomShape 85"/>
            <p:cNvSpPr/>
            <p:nvPr/>
          </p:nvSpPr>
          <p:spPr>
            <a:xfrm rot="19800000">
              <a:off x="-10204560" y="840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56" name="CustomShape 86"/>
            <p:cNvSpPr/>
            <p:nvPr/>
          </p:nvSpPr>
          <p:spPr>
            <a:xfrm rot="19800000">
              <a:off x="-9532800" y="2004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57" name="CustomShape 87"/>
            <p:cNvSpPr/>
            <p:nvPr/>
          </p:nvSpPr>
          <p:spPr>
            <a:xfrm rot="19800000">
              <a:off x="-8861040" y="3167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58" name="CustomShape 88"/>
            <p:cNvSpPr/>
            <p:nvPr/>
          </p:nvSpPr>
          <p:spPr>
            <a:xfrm rot="19800000">
              <a:off x="-8189280" y="43318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59" name="CustomShape 89"/>
            <p:cNvSpPr/>
            <p:nvPr/>
          </p:nvSpPr>
          <p:spPr>
            <a:xfrm rot="19800000">
              <a:off x="-7517520" y="54943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60" name="CustomShape 90"/>
            <p:cNvSpPr/>
            <p:nvPr/>
          </p:nvSpPr>
          <p:spPr>
            <a:xfrm rot="19800000">
              <a:off x="-6845760" y="6659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61" name="CustomShape 91"/>
            <p:cNvSpPr/>
            <p:nvPr/>
          </p:nvSpPr>
          <p:spPr>
            <a:xfrm rot="19800000">
              <a:off x="-6174000" y="7821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62" name="CustomShape 92"/>
            <p:cNvSpPr/>
            <p:nvPr/>
          </p:nvSpPr>
          <p:spPr>
            <a:xfrm rot="19800000">
              <a:off x="-10870560" y="2003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63" name="CustomShape 93"/>
            <p:cNvSpPr/>
            <p:nvPr/>
          </p:nvSpPr>
          <p:spPr>
            <a:xfrm rot="19800000">
              <a:off x="-10198800" y="3165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64" name="CustomShape 94"/>
            <p:cNvSpPr/>
            <p:nvPr/>
          </p:nvSpPr>
          <p:spPr>
            <a:xfrm rot="19800000">
              <a:off x="-9527040" y="4330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65" name="CustomShape 95"/>
            <p:cNvSpPr/>
            <p:nvPr/>
          </p:nvSpPr>
          <p:spPr>
            <a:xfrm rot="19800000">
              <a:off x="-8854920" y="5492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66" name="CustomShape 96"/>
            <p:cNvSpPr/>
            <p:nvPr/>
          </p:nvSpPr>
          <p:spPr>
            <a:xfrm rot="19800000">
              <a:off x="-8183520" y="6657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67" name="CustomShape 97"/>
            <p:cNvSpPr/>
            <p:nvPr/>
          </p:nvSpPr>
          <p:spPr>
            <a:xfrm rot="19800000">
              <a:off x="-7511400" y="7819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68" name="CustomShape 98"/>
            <p:cNvSpPr/>
            <p:nvPr/>
          </p:nvSpPr>
          <p:spPr>
            <a:xfrm rot="19800000">
              <a:off x="-6839640" y="8984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69" name="CustomShape 99"/>
            <p:cNvSpPr/>
            <p:nvPr/>
          </p:nvSpPr>
          <p:spPr>
            <a:xfrm rot="19800000">
              <a:off x="-9527400" y="-3247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70" name="CustomShape 100"/>
            <p:cNvSpPr/>
            <p:nvPr/>
          </p:nvSpPr>
          <p:spPr>
            <a:xfrm rot="19800000">
              <a:off x="-8861760" y="-1485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71" name="CustomShape 101"/>
            <p:cNvSpPr/>
            <p:nvPr/>
          </p:nvSpPr>
          <p:spPr>
            <a:xfrm rot="19800000">
              <a:off x="-8189640" y="-322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72" name="CustomShape 102"/>
            <p:cNvSpPr/>
            <p:nvPr/>
          </p:nvSpPr>
          <p:spPr>
            <a:xfrm rot="19800000">
              <a:off x="-7518240" y="841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73" name="CustomShape 103"/>
            <p:cNvSpPr/>
            <p:nvPr/>
          </p:nvSpPr>
          <p:spPr>
            <a:xfrm rot="19800000">
              <a:off x="-6846120" y="20041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74" name="CustomShape 104"/>
            <p:cNvSpPr/>
            <p:nvPr/>
          </p:nvSpPr>
          <p:spPr>
            <a:xfrm rot="19800000">
              <a:off x="-6174360" y="3168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75" name="CustomShape 105"/>
            <p:cNvSpPr/>
            <p:nvPr/>
          </p:nvSpPr>
          <p:spPr>
            <a:xfrm rot="19800000">
              <a:off x="-5502600" y="43311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76" name="CustomShape 106"/>
            <p:cNvSpPr/>
            <p:nvPr/>
          </p:nvSpPr>
          <p:spPr>
            <a:xfrm rot="19800000">
              <a:off x="-4830840" y="54957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3777" name="CustomShape 107"/>
            <p:cNvSpPr/>
            <p:nvPr/>
          </p:nvSpPr>
          <p:spPr>
            <a:xfrm rot="19800000">
              <a:off x="-4159080" y="66582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3778" name="CustomShape 108"/>
            <p:cNvSpPr/>
            <p:nvPr/>
          </p:nvSpPr>
          <p:spPr>
            <a:xfrm rot="19800000">
              <a:off x="-8855640" y="8398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79" name="CustomShape 109"/>
            <p:cNvSpPr/>
            <p:nvPr/>
          </p:nvSpPr>
          <p:spPr>
            <a:xfrm rot="19800000">
              <a:off x="-8183880" y="20023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80" name="CustomShape 110"/>
            <p:cNvSpPr/>
            <p:nvPr/>
          </p:nvSpPr>
          <p:spPr>
            <a:xfrm rot="19800000">
              <a:off x="-7512120" y="3166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81" name="CustomShape 111"/>
            <p:cNvSpPr/>
            <p:nvPr/>
          </p:nvSpPr>
          <p:spPr>
            <a:xfrm rot="19800000">
              <a:off x="-6840360" y="4329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82" name="CustomShape 112"/>
            <p:cNvSpPr/>
            <p:nvPr/>
          </p:nvSpPr>
          <p:spPr>
            <a:xfrm rot="19800000">
              <a:off x="-6168600" y="5493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83" name="CustomShape 113"/>
            <p:cNvSpPr/>
            <p:nvPr/>
          </p:nvSpPr>
          <p:spPr>
            <a:xfrm rot="19800000">
              <a:off x="-5496840" y="6656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84" name="CustomShape 114"/>
            <p:cNvSpPr/>
            <p:nvPr/>
          </p:nvSpPr>
          <p:spPr>
            <a:xfrm rot="19800000">
              <a:off x="-4825080" y="7821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85" name="CustomShape 115"/>
            <p:cNvSpPr/>
            <p:nvPr/>
          </p:nvSpPr>
          <p:spPr>
            <a:xfrm rot="19800000">
              <a:off x="-7512480" y="-1488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86" name="CustomShape 116"/>
            <p:cNvSpPr/>
            <p:nvPr/>
          </p:nvSpPr>
          <p:spPr>
            <a:xfrm rot="19800000">
              <a:off x="-6846840" y="-2648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87" name="CustomShape 117"/>
            <p:cNvSpPr/>
            <p:nvPr/>
          </p:nvSpPr>
          <p:spPr>
            <a:xfrm rot="19800000">
              <a:off x="-6175080" y="-14860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88" name="CustomShape 118"/>
            <p:cNvSpPr/>
            <p:nvPr/>
          </p:nvSpPr>
          <p:spPr>
            <a:xfrm rot="19800000">
              <a:off x="-5503320" y="-321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89" name="CustomShape 119"/>
            <p:cNvSpPr/>
            <p:nvPr/>
          </p:nvSpPr>
          <p:spPr>
            <a:xfrm rot="19800000">
              <a:off x="-4831560" y="840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90" name="CustomShape 120"/>
            <p:cNvSpPr/>
            <p:nvPr/>
          </p:nvSpPr>
          <p:spPr>
            <a:xfrm rot="19800000">
              <a:off x="-4159800" y="2005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91" name="CustomShape 121"/>
            <p:cNvSpPr/>
            <p:nvPr/>
          </p:nvSpPr>
          <p:spPr>
            <a:xfrm rot="19800000">
              <a:off x="-3487680" y="3168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92" name="CustomShape 122"/>
            <p:cNvSpPr/>
            <p:nvPr/>
          </p:nvSpPr>
          <p:spPr>
            <a:xfrm rot="19800000">
              <a:off x="-2816280" y="4332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93" name="CustomShape 123"/>
            <p:cNvSpPr/>
            <p:nvPr/>
          </p:nvSpPr>
          <p:spPr>
            <a:xfrm rot="19800000">
              <a:off x="-2144160" y="5495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94" name="CustomShape 124"/>
            <p:cNvSpPr/>
            <p:nvPr/>
          </p:nvSpPr>
          <p:spPr>
            <a:xfrm rot="19800000">
              <a:off x="-6840720" y="-323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95" name="CustomShape 125"/>
            <p:cNvSpPr/>
            <p:nvPr/>
          </p:nvSpPr>
          <p:spPr>
            <a:xfrm rot="19800000">
              <a:off x="-6168960" y="838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96" name="CustomShape 126"/>
            <p:cNvSpPr/>
            <p:nvPr/>
          </p:nvSpPr>
          <p:spPr>
            <a:xfrm rot="19800000">
              <a:off x="-5497200" y="2003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97" name="CustomShape 127"/>
            <p:cNvSpPr/>
            <p:nvPr/>
          </p:nvSpPr>
          <p:spPr>
            <a:xfrm rot="19800000">
              <a:off x="-4825440" y="3165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798" name="CustomShape 128"/>
            <p:cNvSpPr/>
            <p:nvPr/>
          </p:nvSpPr>
          <p:spPr>
            <a:xfrm rot="19800000">
              <a:off x="-4153680" y="4330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799" name="CustomShape 129"/>
            <p:cNvSpPr/>
            <p:nvPr/>
          </p:nvSpPr>
          <p:spPr>
            <a:xfrm rot="19800000">
              <a:off x="-3481920" y="5492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00" name="CustomShape 130"/>
            <p:cNvSpPr/>
            <p:nvPr/>
          </p:nvSpPr>
          <p:spPr>
            <a:xfrm rot="19800000">
              <a:off x="-2810160" y="6657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01" name="CustomShape 131"/>
            <p:cNvSpPr/>
            <p:nvPr/>
          </p:nvSpPr>
          <p:spPr>
            <a:xfrm rot="19800000">
              <a:off x="-5497920" y="-2651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02" name="CustomShape 132"/>
            <p:cNvSpPr/>
            <p:nvPr/>
          </p:nvSpPr>
          <p:spPr>
            <a:xfrm rot="19800000">
              <a:off x="-4831920" y="-3811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03" name="CustomShape 133"/>
            <p:cNvSpPr/>
            <p:nvPr/>
          </p:nvSpPr>
          <p:spPr>
            <a:xfrm rot="19800000">
              <a:off x="-4160160" y="-2649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04" name="CustomShape 134"/>
            <p:cNvSpPr/>
            <p:nvPr/>
          </p:nvSpPr>
          <p:spPr>
            <a:xfrm rot="19800000">
              <a:off x="-3488400" y="-14846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05" name="CustomShape 135"/>
            <p:cNvSpPr/>
            <p:nvPr/>
          </p:nvSpPr>
          <p:spPr>
            <a:xfrm rot="19800000">
              <a:off x="-2816640" y="-322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06" name="CustomShape 136"/>
            <p:cNvSpPr/>
            <p:nvPr/>
          </p:nvSpPr>
          <p:spPr>
            <a:xfrm rot="19800000">
              <a:off x="-2144880" y="842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07" name="CustomShape 137"/>
            <p:cNvSpPr/>
            <p:nvPr/>
          </p:nvSpPr>
          <p:spPr>
            <a:xfrm rot="19800000">
              <a:off x="-1473120" y="2004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08" name="CustomShape 138"/>
            <p:cNvSpPr/>
            <p:nvPr/>
          </p:nvSpPr>
          <p:spPr>
            <a:xfrm rot="19800000">
              <a:off x="-801360" y="3169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09" name="CustomShape 139"/>
            <p:cNvSpPr/>
            <p:nvPr/>
          </p:nvSpPr>
          <p:spPr>
            <a:xfrm rot="19800000">
              <a:off x="-129600" y="4331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10" name="CustomShape 140"/>
            <p:cNvSpPr/>
            <p:nvPr/>
          </p:nvSpPr>
          <p:spPr>
            <a:xfrm rot="19800000">
              <a:off x="-4826160" y="-1486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11" name="CustomShape 141"/>
            <p:cNvSpPr/>
            <p:nvPr/>
          </p:nvSpPr>
          <p:spPr>
            <a:xfrm rot="19800000">
              <a:off x="-4154040" y="-324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12" name="CustomShape 142"/>
            <p:cNvSpPr/>
            <p:nvPr/>
          </p:nvSpPr>
          <p:spPr>
            <a:xfrm rot="19800000">
              <a:off x="-3482640" y="839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13" name="CustomShape 143"/>
            <p:cNvSpPr/>
            <p:nvPr/>
          </p:nvSpPr>
          <p:spPr>
            <a:xfrm rot="19800000">
              <a:off x="-2810520" y="2002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14" name="CustomShape 144"/>
            <p:cNvSpPr/>
            <p:nvPr/>
          </p:nvSpPr>
          <p:spPr>
            <a:xfrm rot="19800000">
              <a:off x="-2138760" y="3166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15" name="CustomShape 145"/>
            <p:cNvSpPr/>
            <p:nvPr/>
          </p:nvSpPr>
          <p:spPr>
            <a:xfrm rot="19800000">
              <a:off x="-1467000" y="4329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16" name="CustomShape 146"/>
            <p:cNvSpPr/>
            <p:nvPr/>
          </p:nvSpPr>
          <p:spPr>
            <a:xfrm rot="19800000">
              <a:off x="-795240" y="5494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17" name="CustomShape 147"/>
            <p:cNvSpPr/>
            <p:nvPr/>
          </p:nvSpPr>
          <p:spPr>
            <a:xfrm rot="19800000">
              <a:off x="-3483000" y="-3814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18" name="CustomShape 148"/>
            <p:cNvSpPr/>
            <p:nvPr/>
          </p:nvSpPr>
          <p:spPr>
            <a:xfrm rot="19800000">
              <a:off x="-2817360" y="-4975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19" name="CustomShape 149"/>
            <p:cNvSpPr/>
            <p:nvPr/>
          </p:nvSpPr>
          <p:spPr>
            <a:xfrm rot="19800000">
              <a:off x="-2145240" y="-3812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20" name="CustomShape 150"/>
            <p:cNvSpPr/>
            <p:nvPr/>
          </p:nvSpPr>
          <p:spPr>
            <a:xfrm rot="19800000">
              <a:off x="-1473480" y="-2648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21" name="CustomShape 151"/>
            <p:cNvSpPr/>
            <p:nvPr/>
          </p:nvSpPr>
          <p:spPr>
            <a:xfrm rot="19800000">
              <a:off x="-801720" y="-148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22" name="CustomShape 152"/>
            <p:cNvSpPr/>
            <p:nvPr/>
          </p:nvSpPr>
          <p:spPr>
            <a:xfrm rot="19800000">
              <a:off x="-129960" y="-321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23" name="CustomShape 153"/>
            <p:cNvSpPr/>
            <p:nvPr/>
          </p:nvSpPr>
          <p:spPr>
            <a:xfrm rot="19800000">
              <a:off x="541440" y="840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24" name="CustomShape 154"/>
            <p:cNvSpPr/>
            <p:nvPr/>
          </p:nvSpPr>
          <p:spPr>
            <a:xfrm rot="19800000">
              <a:off x="1213200" y="2005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25" name="CustomShape 155"/>
            <p:cNvSpPr/>
            <p:nvPr/>
          </p:nvSpPr>
          <p:spPr>
            <a:xfrm rot="19800000">
              <a:off x="1884960" y="3168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26" name="CustomShape 156"/>
            <p:cNvSpPr/>
            <p:nvPr/>
          </p:nvSpPr>
          <p:spPr>
            <a:xfrm rot="19800000">
              <a:off x="-2811240" y="-2649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27" name="CustomShape 157"/>
            <p:cNvSpPr/>
            <p:nvPr/>
          </p:nvSpPr>
          <p:spPr>
            <a:xfrm rot="19800000">
              <a:off x="-2139480" y="-1487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28" name="CustomShape 158"/>
            <p:cNvSpPr/>
            <p:nvPr/>
          </p:nvSpPr>
          <p:spPr>
            <a:xfrm rot="19800000">
              <a:off x="-1467720" y="-322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29" name="CustomShape 159"/>
            <p:cNvSpPr/>
            <p:nvPr/>
          </p:nvSpPr>
          <p:spPr>
            <a:xfrm rot="19800000">
              <a:off x="-795960" y="8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30" name="CustomShape 160"/>
            <p:cNvSpPr/>
            <p:nvPr/>
          </p:nvSpPr>
          <p:spPr>
            <a:xfrm rot="19800000">
              <a:off x="-124200" y="2003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31" name="CustomShape 161"/>
            <p:cNvSpPr/>
            <p:nvPr/>
          </p:nvSpPr>
          <p:spPr>
            <a:xfrm rot="19800000">
              <a:off x="547560" y="3166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3832" name="CustomShape 162"/>
            <p:cNvSpPr/>
            <p:nvPr/>
          </p:nvSpPr>
          <p:spPr>
            <a:xfrm rot="19800000">
              <a:off x="1218960" y="4330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3833" name="CustomShape 163"/>
            <p:cNvSpPr/>
            <p:nvPr/>
          </p:nvSpPr>
          <p:spPr>
            <a:xfrm rot="19800000">
              <a:off x="-8803800" y="293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4" name="CustomShape 164"/>
            <p:cNvSpPr/>
            <p:nvPr/>
          </p:nvSpPr>
          <p:spPr>
            <a:xfrm rot="19800000">
              <a:off x="-8132760" y="-94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5" name="CustomShape 165"/>
            <p:cNvSpPr/>
            <p:nvPr/>
          </p:nvSpPr>
          <p:spPr>
            <a:xfrm rot="19800000">
              <a:off x="-6795000" y="-867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6" name="CustomShape 166"/>
            <p:cNvSpPr/>
            <p:nvPr/>
          </p:nvSpPr>
          <p:spPr>
            <a:xfrm rot="19800000">
              <a:off x="-6122880" y="-1255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7" name="CustomShape 167"/>
            <p:cNvSpPr/>
            <p:nvPr/>
          </p:nvSpPr>
          <p:spPr>
            <a:xfrm rot="19800000">
              <a:off x="-4785840" y="-2027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8" name="CustomShape 168"/>
            <p:cNvSpPr/>
            <p:nvPr/>
          </p:nvSpPr>
          <p:spPr>
            <a:xfrm rot="19800000">
              <a:off x="-4113720" y="-2415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39" name="CustomShape 169"/>
            <p:cNvSpPr/>
            <p:nvPr/>
          </p:nvSpPr>
          <p:spPr>
            <a:xfrm rot="19800000">
              <a:off x="-2772720" y="-3188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0" name="CustomShape 170"/>
            <p:cNvSpPr/>
            <p:nvPr/>
          </p:nvSpPr>
          <p:spPr>
            <a:xfrm rot="19800000">
              <a:off x="-2104560" y="-3575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1" name="CustomShape 171"/>
            <p:cNvSpPr/>
            <p:nvPr/>
          </p:nvSpPr>
          <p:spPr>
            <a:xfrm rot="19800000">
              <a:off x="-763920" y="-4349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2" name="CustomShape 172"/>
            <p:cNvSpPr/>
            <p:nvPr/>
          </p:nvSpPr>
          <p:spPr>
            <a:xfrm rot="19800000">
              <a:off x="-91800" y="-4736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3" name="CustomShape 173"/>
            <p:cNvSpPr/>
            <p:nvPr/>
          </p:nvSpPr>
          <p:spPr>
            <a:xfrm rot="19800000">
              <a:off x="-9468720" y="14500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4" name="CustomShape 174"/>
            <p:cNvSpPr/>
            <p:nvPr/>
          </p:nvSpPr>
          <p:spPr>
            <a:xfrm rot="19800000">
              <a:off x="-8796600" y="10630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5" name="CustomShape 175"/>
            <p:cNvSpPr/>
            <p:nvPr/>
          </p:nvSpPr>
          <p:spPr>
            <a:xfrm rot="19800000">
              <a:off x="-7459560" y="2901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6" name="CustomShape 176"/>
            <p:cNvSpPr/>
            <p:nvPr/>
          </p:nvSpPr>
          <p:spPr>
            <a:xfrm rot="19800000">
              <a:off x="-6787800" y="-97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7" name="CustomShape 177"/>
            <p:cNvSpPr/>
            <p:nvPr/>
          </p:nvSpPr>
          <p:spPr>
            <a:xfrm rot="19800000">
              <a:off x="-5446800" y="-870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8" name="CustomShape 178"/>
            <p:cNvSpPr/>
            <p:nvPr/>
          </p:nvSpPr>
          <p:spPr>
            <a:xfrm rot="19800000">
              <a:off x="-4777560" y="-125820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49" name="CustomShape 179"/>
            <p:cNvSpPr/>
            <p:nvPr/>
          </p:nvSpPr>
          <p:spPr>
            <a:xfrm rot="19800000">
              <a:off x="-3436920" y="-203220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0" name="CustomShape 180"/>
            <p:cNvSpPr/>
            <p:nvPr/>
          </p:nvSpPr>
          <p:spPr>
            <a:xfrm rot="19800000">
              <a:off x="-2765520" y="-2418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1" name="CustomShape 181"/>
            <p:cNvSpPr/>
            <p:nvPr/>
          </p:nvSpPr>
          <p:spPr>
            <a:xfrm rot="19800000">
              <a:off x="-1427760" y="-31921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2" name="CustomShape 182"/>
            <p:cNvSpPr/>
            <p:nvPr/>
          </p:nvSpPr>
          <p:spPr>
            <a:xfrm rot="19800000">
              <a:off x="-755640" y="-3579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3" name="CustomShape 183"/>
            <p:cNvSpPr/>
            <p:nvPr/>
          </p:nvSpPr>
          <p:spPr>
            <a:xfrm rot="19800000">
              <a:off x="-8130600" y="14601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4" name="CustomShape 184"/>
            <p:cNvSpPr/>
            <p:nvPr/>
          </p:nvSpPr>
          <p:spPr>
            <a:xfrm rot="19800000">
              <a:off x="-7459920" y="10724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5" name="CustomShape 185"/>
            <p:cNvSpPr/>
            <p:nvPr/>
          </p:nvSpPr>
          <p:spPr>
            <a:xfrm rot="19800000">
              <a:off x="-6121800" y="2991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6" name="CustomShape 186"/>
            <p:cNvSpPr/>
            <p:nvPr/>
          </p:nvSpPr>
          <p:spPr>
            <a:xfrm rot="19800000">
              <a:off x="-5449680" y="-882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7" name="CustomShape 187"/>
            <p:cNvSpPr/>
            <p:nvPr/>
          </p:nvSpPr>
          <p:spPr>
            <a:xfrm rot="19800000">
              <a:off x="-4112640" y="-860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8" name="CustomShape 188"/>
            <p:cNvSpPr/>
            <p:nvPr/>
          </p:nvSpPr>
          <p:spPr>
            <a:xfrm rot="19800000">
              <a:off x="-3440880" y="-12484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59" name="CustomShape 189"/>
            <p:cNvSpPr/>
            <p:nvPr/>
          </p:nvSpPr>
          <p:spPr>
            <a:xfrm rot="19800000">
              <a:off x="-2099880" y="-2021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0" name="CustomShape 190"/>
            <p:cNvSpPr/>
            <p:nvPr/>
          </p:nvSpPr>
          <p:spPr>
            <a:xfrm rot="19800000">
              <a:off x="-1431360" y="-2408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1" name="CustomShape 191"/>
            <p:cNvSpPr/>
            <p:nvPr/>
          </p:nvSpPr>
          <p:spPr>
            <a:xfrm rot="19800000">
              <a:off x="-91080" y="-3182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2" name="CustomShape 192"/>
            <p:cNvSpPr/>
            <p:nvPr/>
          </p:nvSpPr>
          <p:spPr>
            <a:xfrm rot="19800000">
              <a:off x="581040" y="-35697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3" name="CustomShape 193"/>
            <p:cNvSpPr/>
            <p:nvPr/>
          </p:nvSpPr>
          <p:spPr>
            <a:xfrm rot="19800000">
              <a:off x="-8794440" y="2618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4" name="CustomShape 194"/>
            <p:cNvSpPr/>
            <p:nvPr/>
          </p:nvSpPr>
          <p:spPr>
            <a:xfrm rot="19800000">
              <a:off x="-8122320" y="2230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5" name="CustomShape 195"/>
            <p:cNvSpPr/>
            <p:nvPr/>
          </p:nvSpPr>
          <p:spPr>
            <a:xfrm rot="19800000">
              <a:off x="-6785280" y="1458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6" name="CustomShape 196"/>
            <p:cNvSpPr/>
            <p:nvPr/>
          </p:nvSpPr>
          <p:spPr>
            <a:xfrm rot="19800000">
              <a:off x="-6113520" y="1070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7" name="CustomShape 197"/>
            <p:cNvSpPr/>
            <p:nvPr/>
          </p:nvSpPr>
          <p:spPr>
            <a:xfrm rot="19800000">
              <a:off x="-4772520" y="296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8" name="CustomShape 198"/>
            <p:cNvSpPr/>
            <p:nvPr/>
          </p:nvSpPr>
          <p:spPr>
            <a:xfrm rot="19800000">
              <a:off x="-4102920" y="-90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69" name="CustomShape 199"/>
            <p:cNvSpPr/>
            <p:nvPr/>
          </p:nvSpPr>
          <p:spPr>
            <a:xfrm rot="19800000">
              <a:off x="-2762640" y="-864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0" name="CustomShape 200"/>
            <p:cNvSpPr/>
            <p:nvPr/>
          </p:nvSpPr>
          <p:spPr>
            <a:xfrm rot="19800000">
              <a:off x="-2091240" y="-125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1" name="CustomShape 201"/>
            <p:cNvSpPr/>
            <p:nvPr/>
          </p:nvSpPr>
          <p:spPr>
            <a:xfrm rot="19800000">
              <a:off x="-753120" y="-2023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2" name="CustomShape 202"/>
            <p:cNvSpPr/>
            <p:nvPr/>
          </p:nvSpPr>
          <p:spPr>
            <a:xfrm rot="19800000">
              <a:off x="-81360" y="-2412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3" name="CustomShape 203"/>
            <p:cNvSpPr/>
            <p:nvPr/>
          </p:nvSpPr>
          <p:spPr>
            <a:xfrm rot="19800000">
              <a:off x="-7462800" y="2616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4" name="CustomShape 204"/>
            <p:cNvSpPr/>
            <p:nvPr/>
          </p:nvSpPr>
          <p:spPr>
            <a:xfrm rot="19800000">
              <a:off x="-6792120" y="22294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5" name="CustomShape 205"/>
            <p:cNvSpPr/>
            <p:nvPr/>
          </p:nvSpPr>
          <p:spPr>
            <a:xfrm rot="19800000">
              <a:off x="-5454000" y="1455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6" name="CustomShape 206"/>
            <p:cNvSpPr/>
            <p:nvPr/>
          </p:nvSpPr>
          <p:spPr>
            <a:xfrm rot="19800000">
              <a:off x="-4781520" y="10684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7" name="CustomShape 207"/>
            <p:cNvSpPr/>
            <p:nvPr/>
          </p:nvSpPr>
          <p:spPr>
            <a:xfrm rot="19800000">
              <a:off x="-3444840" y="295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8" name="CustomShape 208"/>
            <p:cNvSpPr/>
            <p:nvPr/>
          </p:nvSpPr>
          <p:spPr>
            <a:xfrm rot="19800000">
              <a:off x="-2772720" y="-918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79" name="CustomShape 209"/>
            <p:cNvSpPr/>
            <p:nvPr/>
          </p:nvSpPr>
          <p:spPr>
            <a:xfrm rot="19800000">
              <a:off x="-1431720" y="-864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0" name="CustomShape 210"/>
            <p:cNvSpPr/>
            <p:nvPr/>
          </p:nvSpPr>
          <p:spPr>
            <a:xfrm rot="19800000">
              <a:off x="-763560" y="-1251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1" name="CustomShape 211"/>
            <p:cNvSpPr/>
            <p:nvPr/>
          </p:nvSpPr>
          <p:spPr>
            <a:xfrm rot="19800000">
              <a:off x="576720" y="-2025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2" name="CustomShape 212"/>
            <p:cNvSpPr/>
            <p:nvPr/>
          </p:nvSpPr>
          <p:spPr>
            <a:xfrm rot="19800000">
              <a:off x="1248840" y="-24130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3" name="CustomShape 213"/>
            <p:cNvSpPr/>
            <p:nvPr/>
          </p:nvSpPr>
          <p:spPr>
            <a:xfrm rot="19800000">
              <a:off x="-8126640" y="3774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4" name="CustomShape 214"/>
            <p:cNvSpPr/>
            <p:nvPr/>
          </p:nvSpPr>
          <p:spPr>
            <a:xfrm rot="19800000">
              <a:off x="-7454160" y="3387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5" name="CustomShape 215"/>
            <p:cNvSpPr/>
            <p:nvPr/>
          </p:nvSpPr>
          <p:spPr>
            <a:xfrm rot="19800000">
              <a:off x="-6117480" y="2615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6" name="CustomShape 216"/>
            <p:cNvSpPr/>
            <p:nvPr/>
          </p:nvSpPr>
          <p:spPr>
            <a:xfrm rot="19800000">
              <a:off x="-5445360" y="2226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7" name="CustomShape 217"/>
            <p:cNvSpPr/>
            <p:nvPr/>
          </p:nvSpPr>
          <p:spPr>
            <a:xfrm rot="19800000">
              <a:off x="-4104360" y="1453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8" name="CustomShape 218"/>
            <p:cNvSpPr/>
            <p:nvPr/>
          </p:nvSpPr>
          <p:spPr>
            <a:xfrm rot="19800000">
              <a:off x="-3435120" y="1066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89" name="CustomShape 219"/>
            <p:cNvSpPr/>
            <p:nvPr/>
          </p:nvSpPr>
          <p:spPr>
            <a:xfrm rot="19800000">
              <a:off x="-2094480" y="292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0" name="CustomShape 220"/>
            <p:cNvSpPr/>
            <p:nvPr/>
          </p:nvSpPr>
          <p:spPr>
            <a:xfrm rot="19800000">
              <a:off x="-1423440" y="-9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1" name="CustomShape 221"/>
            <p:cNvSpPr/>
            <p:nvPr/>
          </p:nvSpPr>
          <p:spPr>
            <a:xfrm rot="19800000">
              <a:off x="-85320" y="-867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2" name="CustomShape 222"/>
            <p:cNvSpPr/>
            <p:nvPr/>
          </p:nvSpPr>
          <p:spPr>
            <a:xfrm rot="19800000">
              <a:off x="586080" y="-1254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3" name="CustomShape 223"/>
            <p:cNvSpPr/>
            <p:nvPr/>
          </p:nvSpPr>
          <p:spPr>
            <a:xfrm rot="19800000">
              <a:off x="-6794640" y="3774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4" name="CustomShape 224"/>
            <p:cNvSpPr/>
            <p:nvPr/>
          </p:nvSpPr>
          <p:spPr>
            <a:xfrm rot="19800000">
              <a:off x="-6123960" y="3387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5" name="CustomShape 225"/>
            <p:cNvSpPr/>
            <p:nvPr/>
          </p:nvSpPr>
          <p:spPr>
            <a:xfrm rot="19800000">
              <a:off x="-4785840" y="2613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6" name="CustomShape 226"/>
            <p:cNvSpPr/>
            <p:nvPr/>
          </p:nvSpPr>
          <p:spPr>
            <a:xfrm rot="19800000">
              <a:off x="-4113360" y="2226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7" name="CustomShape 227"/>
            <p:cNvSpPr/>
            <p:nvPr/>
          </p:nvSpPr>
          <p:spPr>
            <a:xfrm rot="19800000">
              <a:off x="-2776680" y="1453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8" name="CustomShape 228"/>
            <p:cNvSpPr/>
            <p:nvPr/>
          </p:nvSpPr>
          <p:spPr>
            <a:xfrm rot="19800000">
              <a:off x="-2104560" y="1065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899" name="CustomShape 229"/>
            <p:cNvSpPr/>
            <p:nvPr/>
          </p:nvSpPr>
          <p:spPr>
            <a:xfrm rot="19800000">
              <a:off x="-763560" y="293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0" name="CustomShape 230"/>
            <p:cNvSpPr/>
            <p:nvPr/>
          </p:nvSpPr>
          <p:spPr>
            <a:xfrm rot="19800000">
              <a:off x="-95400" y="-93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1" name="CustomShape 231"/>
            <p:cNvSpPr/>
            <p:nvPr/>
          </p:nvSpPr>
          <p:spPr>
            <a:xfrm rot="19800000">
              <a:off x="1244880" y="-867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2" name="CustomShape 232"/>
            <p:cNvSpPr/>
            <p:nvPr/>
          </p:nvSpPr>
          <p:spPr>
            <a:xfrm rot="19800000">
              <a:off x="1917000" y="-1254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3" name="CustomShape 233"/>
            <p:cNvSpPr/>
            <p:nvPr/>
          </p:nvSpPr>
          <p:spPr>
            <a:xfrm rot="19800000">
              <a:off x="-7458840" y="4932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4" name="CustomShape 234"/>
            <p:cNvSpPr/>
            <p:nvPr/>
          </p:nvSpPr>
          <p:spPr>
            <a:xfrm rot="19800000">
              <a:off x="-6786360" y="4544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5" name="CustomShape 235"/>
            <p:cNvSpPr/>
            <p:nvPr/>
          </p:nvSpPr>
          <p:spPr>
            <a:xfrm rot="19800000">
              <a:off x="-5449680" y="3771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6" name="CustomShape 236"/>
            <p:cNvSpPr/>
            <p:nvPr/>
          </p:nvSpPr>
          <p:spPr>
            <a:xfrm rot="19800000">
              <a:off x="-4777560" y="3384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7" name="CustomShape 237"/>
            <p:cNvSpPr/>
            <p:nvPr/>
          </p:nvSpPr>
          <p:spPr>
            <a:xfrm rot="19800000">
              <a:off x="-3436560" y="261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8" name="CustomShape 238"/>
            <p:cNvSpPr/>
            <p:nvPr/>
          </p:nvSpPr>
          <p:spPr>
            <a:xfrm rot="19800000">
              <a:off x="-2767320" y="2223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09" name="CustomShape 239"/>
            <p:cNvSpPr/>
            <p:nvPr/>
          </p:nvSpPr>
          <p:spPr>
            <a:xfrm rot="19800000">
              <a:off x="-1426680" y="1449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0" name="CustomShape 240"/>
            <p:cNvSpPr/>
            <p:nvPr/>
          </p:nvSpPr>
          <p:spPr>
            <a:xfrm rot="19800000">
              <a:off x="-755640" y="1062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1" name="CustomShape 241"/>
            <p:cNvSpPr/>
            <p:nvPr/>
          </p:nvSpPr>
          <p:spPr>
            <a:xfrm rot="19800000">
              <a:off x="582120" y="289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2" name="CustomShape 242"/>
            <p:cNvSpPr/>
            <p:nvPr/>
          </p:nvSpPr>
          <p:spPr>
            <a:xfrm rot="19800000">
              <a:off x="1254240" y="-98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3" name="CustomShape 243"/>
            <p:cNvSpPr/>
            <p:nvPr/>
          </p:nvSpPr>
          <p:spPr>
            <a:xfrm rot="19800000">
              <a:off x="-6126840" y="4931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4" name="CustomShape 244"/>
            <p:cNvSpPr/>
            <p:nvPr/>
          </p:nvSpPr>
          <p:spPr>
            <a:xfrm rot="19800000">
              <a:off x="-5455800" y="4543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5" name="CustomShape 245"/>
            <p:cNvSpPr/>
            <p:nvPr/>
          </p:nvSpPr>
          <p:spPr>
            <a:xfrm rot="19800000">
              <a:off x="-4118040" y="3770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6" name="CustomShape 246"/>
            <p:cNvSpPr/>
            <p:nvPr/>
          </p:nvSpPr>
          <p:spPr>
            <a:xfrm rot="19800000">
              <a:off x="-3445560" y="3382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7" name="CustomShape 247"/>
            <p:cNvSpPr/>
            <p:nvPr/>
          </p:nvSpPr>
          <p:spPr>
            <a:xfrm rot="19800000">
              <a:off x="-2108880" y="2610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8" name="CustomShape 248"/>
            <p:cNvSpPr/>
            <p:nvPr/>
          </p:nvSpPr>
          <p:spPr>
            <a:xfrm rot="19800000">
              <a:off x="-1436760" y="2222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19" name="CustomShape 249"/>
            <p:cNvSpPr/>
            <p:nvPr/>
          </p:nvSpPr>
          <p:spPr>
            <a:xfrm rot="19800000">
              <a:off x="-95760" y="1449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0" name="CustomShape 250"/>
            <p:cNvSpPr/>
            <p:nvPr/>
          </p:nvSpPr>
          <p:spPr>
            <a:xfrm rot="19800000">
              <a:off x="572040" y="1062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1" name="CustomShape 251"/>
            <p:cNvSpPr/>
            <p:nvPr/>
          </p:nvSpPr>
          <p:spPr>
            <a:xfrm rot="19800000">
              <a:off x="1912680" y="288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2" name="CustomShape 252"/>
            <p:cNvSpPr/>
            <p:nvPr/>
          </p:nvSpPr>
          <p:spPr>
            <a:xfrm rot="19800000">
              <a:off x="2584800" y="-98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3" name="CustomShape 253"/>
            <p:cNvSpPr/>
            <p:nvPr/>
          </p:nvSpPr>
          <p:spPr>
            <a:xfrm rot="19800000">
              <a:off x="-6791040" y="6088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4" name="CustomShape 254"/>
            <p:cNvSpPr/>
            <p:nvPr/>
          </p:nvSpPr>
          <p:spPr>
            <a:xfrm rot="19800000">
              <a:off x="-6118560" y="5701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5" name="CustomShape 255"/>
            <p:cNvSpPr/>
            <p:nvPr/>
          </p:nvSpPr>
          <p:spPr>
            <a:xfrm rot="19800000">
              <a:off x="-4781520" y="4928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6" name="CustomShape 256"/>
            <p:cNvSpPr/>
            <p:nvPr/>
          </p:nvSpPr>
          <p:spPr>
            <a:xfrm rot="19800000">
              <a:off x="-4109760" y="4540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7" name="CustomShape 257"/>
            <p:cNvSpPr/>
            <p:nvPr/>
          </p:nvSpPr>
          <p:spPr>
            <a:xfrm rot="19800000">
              <a:off x="-2768760" y="3767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8" name="CustomShape 258"/>
            <p:cNvSpPr/>
            <p:nvPr/>
          </p:nvSpPr>
          <p:spPr>
            <a:xfrm rot="19800000">
              <a:off x="-2099520" y="3380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29" name="CustomShape 259"/>
            <p:cNvSpPr/>
            <p:nvPr/>
          </p:nvSpPr>
          <p:spPr>
            <a:xfrm rot="19800000">
              <a:off x="-758880" y="2606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0" name="CustomShape 260"/>
            <p:cNvSpPr/>
            <p:nvPr/>
          </p:nvSpPr>
          <p:spPr>
            <a:xfrm rot="19800000">
              <a:off x="-87480" y="221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1" name="CustomShape 261"/>
            <p:cNvSpPr/>
            <p:nvPr/>
          </p:nvSpPr>
          <p:spPr>
            <a:xfrm rot="19800000">
              <a:off x="1249920" y="1446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2" name="CustomShape 262"/>
            <p:cNvSpPr/>
            <p:nvPr/>
          </p:nvSpPr>
          <p:spPr>
            <a:xfrm rot="19800000">
              <a:off x="1922040" y="1058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3" name="CustomShape 263"/>
            <p:cNvSpPr/>
            <p:nvPr/>
          </p:nvSpPr>
          <p:spPr>
            <a:xfrm rot="19800000">
              <a:off x="-5459040" y="6088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4" name="CustomShape 264"/>
            <p:cNvSpPr/>
            <p:nvPr/>
          </p:nvSpPr>
          <p:spPr>
            <a:xfrm rot="19800000">
              <a:off x="-4788000" y="5700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5" name="CustomShape 265"/>
            <p:cNvSpPr/>
            <p:nvPr/>
          </p:nvSpPr>
          <p:spPr>
            <a:xfrm rot="19800000">
              <a:off x="-3450240" y="4927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6" name="CustomShape 266"/>
            <p:cNvSpPr/>
            <p:nvPr/>
          </p:nvSpPr>
          <p:spPr>
            <a:xfrm rot="19800000">
              <a:off x="-2777760" y="45399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7" name="CustomShape 267"/>
            <p:cNvSpPr/>
            <p:nvPr/>
          </p:nvSpPr>
          <p:spPr>
            <a:xfrm rot="19800000">
              <a:off x="-1440720" y="3767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8" name="CustomShape 268"/>
            <p:cNvSpPr/>
            <p:nvPr/>
          </p:nvSpPr>
          <p:spPr>
            <a:xfrm rot="19800000">
              <a:off x="-768960" y="3379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39" name="CustomShape 269"/>
            <p:cNvSpPr/>
            <p:nvPr/>
          </p:nvSpPr>
          <p:spPr>
            <a:xfrm rot="19800000">
              <a:off x="571680" y="2606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0" name="CustomShape 270"/>
            <p:cNvSpPr/>
            <p:nvPr/>
          </p:nvSpPr>
          <p:spPr>
            <a:xfrm rot="19800000">
              <a:off x="1239840" y="2219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1" name="CustomShape 271"/>
            <p:cNvSpPr/>
            <p:nvPr/>
          </p:nvSpPr>
          <p:spPr>
            <a:xfrm rot="19800000">
              <a:off x="2580480" y="1445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2" name="CustomShape 272"/>
            <p:cNvSpPr/>
            <p:nvPr/>
          </p:nvSpPr>
          <p:spPr>
            <a:xfrm rot="19800000">
              <a:off x="3252960" y="1058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3" name="CustomShape 273"/>
            <p:cNvSpPr/>
            <p:nvPr/>
          </p:nvSpPr>
          <p:spPr>
            <a:xfrm rot="19800000">
              <a:off x="-6122880" y="7245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4" name="CustomShape 274"/>
            <p:cNvSpPr/>
            <p:nvPr/>
          </p:nvSpPr>
          <p:spPr>
            <a:xfrm rot="19800000">
              <a:off x="-5450760" y="6858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5" name="CustomShape 275"/>
            <p:cNvSpPr/>
            <p:nvPr/>
          </p:nvSpPr>
          <p:spPr>
            <a:xfrm rot="19800000">
              <a:off x="-4113720" y="6085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6" name="CustomShape 276"/>
            <p:cNvSpPr/>
            <p:nvPr/>
          </p:nvSpPr>
          <p:spPr>
            <a:xfrm rot="19800000">
              <a:off x="-3441960" y="5697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7" name="CustomShape 277"/>
            <p:cNvSpPr/>
            <p:nvPr/>
          </p:nvSpPr>
          <p:spPr>
            <a:xfrm rot="19800000">
              <a:off x="-2100960" y="4923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8" name="CustomShape 278"/>
            <p:cNvSpPr/>
            <p:nvPr/>
          </p:nvSpPr>
          <p:spPr>
            <a:xfrm rot="19800000">
              <a:off x="-1431360" y="4536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49" name="CustomShape 279"/>
            <p:cNvSpPr/>
            <p:nvPr/>
          </p:nvSpPr>
          <p:spPr>
            <a:xfrm rot="19800000">
              <a:off x="-91080" y="3762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0" name="CustomShape 280"/>
            <p:cNvSpPr/>
            <p:nvPr/>
          </p:nvSpPr>
          <p:spPr>
            <a:xfrm rot="19800000">
              <a:off x="579960" y="3376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1" name="CustomShape 281"/>
            <p:cNvSpPr/>
            <p:nvPr/>
          </p:nvSpPr>
          <p:spPr>
            <a:xfrm rot="19800000">
              <a:off x="1917720" y="2602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2" name="CustomShape 282"/>
            <p:cNvSpPr/>
            <p:nvPr/>
          </p:nvSpPr>
          <p:spPr>
            <a:xfrm rot="19800000">
              <a:off x="2589840" y="2215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3" name="CustomShape 283"/>
            <p:cNvSpPr/>
            <p:nvPr/>
          </p:nvSpPr>
          <p:spPr>
            <a:xfrm rot="19800000">
              <a:off x="-4790880" y="7245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4" name="CustomShape 284"/>
            <p:cNvSpPr/>
            <p:nvPr/>
          </p:nvSpPr>
          <p:spPr>
            <a:xfrm rot="19800000">
              <a:off x="-4120200" y="6857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5" name="CustomShape 285"/>
            <p:cNvSpPr/>
            <p:nvPr/>
          </p:nvSpPr>
          <p:spPr>
            <a:xfrm rot="19800000">
              <a:off x="-2782080" y="6084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6" name="CustomShape 286"/>
            <p:cNvSpPr/>
            <p:nvPr/>
          </p:nvSpPr>
          <p:spPr>
            <a:xfrm rot="19800000">
              <a:off x="-2109960" y="5696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7" name="CustomShape 287"/>
            <p:cNvSpPr/>
            <p:nvPr/>
          </p:nvSpPr>
          <p:spPr>
            <a:xfrm rot="19800000">
              <a:off x="-772920" y="4924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8" name="CustomShape 288"/>
            <p:cNvSpPr/>
            <p:nvPr/>
          </p:nvSpPr>
          <p:spPr>
            <a:xfrm rot="19800000">
              <a:off x="-101160" y="4536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59" name="CustomShape 289"/>
            <p:cNvSpPr/>
            <p:nvPr/>
          </p:nvSpPr>
          <p:spPr>
            <a:xfrm rot="19800000">
              <a:off x="1239480" y="3763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0" name="CustomShape 290"/>
            <p:cNvSpPr/>
            <p:nvPr/>
          </p:nvSpPr>
          <p:spPr>
            <a:xfrm rot="19800000">
              <a:off x="1907640" y="3376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1" name="CustomShape 291"/>
            <p:cNvSpPr/>
            <p:nvPr/>
          </p:nvSpPr>
          <p:spPr>
            <a:xfrm rot="19800000">
              <a:off x="3248280" y="2602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2" name="CustomShape 292"/>
            <p:cNvSpPr/>
            <p:nvPr/>
          </p:nvSpPr>
          <p:spPr>
            <a:xfrm rot="19800000">
              <a:off x="3920760" y="2215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3" name="CustomShape 293"/>
            <p:cNvSpPr/>
            <p:nvPr/>
          </p:nvSpPr>
          <p:spPr>
            <a:xfrm rot="19800000">
              <a:off x="-5455080" y="8402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4" name="CustomShape 294"/>
            <p:cNvSpPr/>
            <p:nvPr/>
          </p:nvSpPr>
          <p:spPr>
            <a:xfrm rot="19800000">
              <a:off x="-4782600" y="8015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5" name="CustomShape 295"/>
            <p:cNvSpPr/>
            <p:nvPr/>
          </p:nvSpPr>
          <p:spPr>
            <a:xfrm rot="19800000">
              <a:off x="-3445920" y="7242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6" name="CustomShape 296"/>
            <p:cNvSpPr/>
            <p:nvPr/>
          </p:nvSpPr>
          <p:spPr>
            <a:xfrm rot="19800000">
              <a:off x="-2773800" y="6854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7" name="CustomShape 297"/>
            <p:cNvSpPr/>
            <p:nvPr/>
          </p:nvSpPr>
          <p:spPr>
            <a:xfrm rot="19800000">
              <a:off x="-1433160" y="6080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8" name="CustomShape 298"/>
            <p:cNvSpPr/>
            <p:nvPr/>
          </p:nvSpPr>
          <p:spPr>
            <a:xfrm rot="19800000">
              <a:off x="-763560" y="5693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69" name="CustomShape 299"/>
            <p:cNvSpPr/>
            <p:nvPr/>
          </p:nvSpPr>
          <p:spPr>
            <a:xfrm rot="19800000">
              <a:off x="576720" y="4919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0" name="CustomShape 300"/>
            <p:cNvSpPr/>
            <p:nvPr/>
          </p:nvSpPr>
          <p:spPr>
            <a:xfrm rot="19800000">
              <a:off x="1247760" y="453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1" name="CustomShape 301"/>
            <p:cNvSpPr/>
            <p:nvPr/>
          </p:nvSpPr>
          <p:spPr>
            <a:xfrm rot="19800000">
              <a:off x="2585880" y="3759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2" name="CustomShape 302"/>
            <p:cNvSpPr/>
            <p:nvPr/>
          </p:nvSpPr>
          <p:spPr>
            <a:xfrm rot="19800000">
              <a:off x="3257640" y="3371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3" name="CustomShape 303"/>
            <p:cNvSpPr/>
            <p:nvPr/>
          </p:nvSpPr>
          <p:spPr>
            <a:xfrm rot="19800000">
              <a:off x="-4123080" y="8402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4" name="CustomShape 304"/>
            <p:cNvSpPr/>
            <p:nvPr/>
          </p:nvSpPr>
          <p:spPr>
            <a:xfrm rot="19800000">
              <a:off x="-3452400" y="8014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5" name="CustomShape 305"/>
            <p:cNvSpPr/>
            <p:nvPr/>
          </p:nvSpPr>
          <p:spPr>
            <a:xfrm rot="19800000">
              <a:off x="-2114280" y="7241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6" name="CustomShape 306"/>
            <p:cNvSpPr/>
            <p:nvPr/>
          </p:nvSpPr>
          <p:spPr>
            <a:xfrm rot="19800000">
              <a:off x="-1441800" y="6853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7" name="CustomShape 307"/>
            <p:cNvSpPr/>
            <p:nvPr/>
          </p:nvSpPr>
          <p:spPr>
            <a:xfrm rot="19800000">
              <a:off x="-105120" y="6081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8" name="CustomShape 308"/>
            <p:cNvSpPr/>
            <p:nvPr/>
          </p:nvSpPr>
          <p:spPr>
            <a:xfrm rot="19800000">
              <a:off x="566640" y="5693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79" name="CustomShape 309"/>
            <p:cNvSpPr/>
            <p:nvPr/>
          </p:nvSpPr>
          <p:spPr>
            <a:xfrm rot="19800000">
              <a:off x="1907280" y="4920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0" name="CustomShape 310"/>
            <p:cNvSpPr/>
            <p:nvPr/>
          </p:nvSpPr>
          <p:spPr>
            <a:xfrm rot="19800000">
              <a:off x="2575800" y="4533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1" name="CustomShape 311"/>
            <p:cNvSpPr/>
            <p:nvPr/>
          </p:nvSpPr>
          <p:spPr>
            <a:xfrm rot="19800000">
              <a:off x="3916080" y="3759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2" name="CustomShape 312"/>
            <p:cNvSpPr/>
            <p:nvPr/>
          </p:nvSpPr>
          <p:spPr>
            <a:xfrm rot="19800000">
              <a:off x="4588560" y="3371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3" name="CustomShape 313"/>
            <p:cNvSpPr/>
            <p:nvPr/>
          </p:nvSpPr>
          <p:spPr>
            <a:xfrm rot="19800000">
              <a:off x="-4787280" y="9559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4" name="CustomShape 314"/>
            <p:cNvSpPr/>
            <p:nvPr/>
          </p:nvSpPr>
          <p:spPr>
            <a:xfrm rot="19800000">
              <a:off x="-4114800" y="9171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5" name="CustomShape 315"/>
            <p:cNvSpPr/>
            <p:nvPr/>
          </p:nvSpPr>
          <p:spPr>
            <a:xfrm rot="19800000">
              <a:off x="-2778120" y="8399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6" name="CustomShape 316"/>
            <p:cNvSpPr/>
            <p:nvPr/>
          </p:nvSpPr>
          <p:spPr>
            <a:xfrm rot="19800000">
              <a:off x="-2106000" y="8011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7" name="CustomShape 317"/>
            <p:cNvSpPr/>
            <p:nvPr/>
          </p:nvSpPr>
          <p:spPr>
            <a:xfrm rot="19800000">
              <a:off x="-765000" y="7237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8" name="CustomShape 318"/>
            <p:cNvSpPr/>
            <p:nvPr/>
          </p:nvSpPr>
          <p:spPr>
            <a:xfrm rot="19800000">
              <a:off x="-95760" y="6850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89" name="CustomShape 319"/>
            <p:cNvSpPr/>
            <p:nvPr/>
          </p:nvSpPr>
          <p:spPr>
            <a:xfrm rot="19800000">
              <a:off x="1244520" y="6076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90" name="CustomShape 320"/>
            <p:cNvSpPr/>
            <p:nvPr/>
          </p:nvSpPr>
          <p:spPr>
            <a:xfrm rot="19800000">
              <a:off x="1915560" y="5689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91" name="CustomShape 321"/>
            <p:cNvSpPr/>
            <p:nvPr/>
          </p:nvSpPr>
          <p:spPr>
            <a:xfrm rot="19800000">
              <a:off x="3253680" y="4916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992" name="CustomShape 322"/>
            <p:cNvSpPr/>
            <p:nvPr/>
          </p:nvSpPr>
          <p:spPr>
            <a:xfrm rot="19800000">
              <a:off x="3925440" y="452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3993"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30" name="PlaceHolder 1"/>
          <p:cNvSpPr>
            <a:spLocks noGrp="1"/>
          </p:cNvSpPr>
          <p:nvPr>
            <p:ph type="body"/>
          </p:nvPr>
        </p:nvSpPr>
        <p:spPr>
          <a:xfrm>
            <a:off x="495360" y="950040"/>
            <a:ext cx="5045040" cy="50058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403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68" name="PlaceHolder 1"/>
          <p:cNvSpPr>
            <a:spLocks noGrp="1"/>
          </p:cNvSpPr>
          <p:nvPr>
            <p:ph type="body"/>
          </p:nvPr>
        </p:nvSpPr>
        <p:spPr>
          <a:xfrm>
            <a:off x="5873040" y="330120"/>
            <a:ext cx="5690520" cy="6235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4069" name="PlaceHolder 2"/>
          <p:cNvSpPr>
            <a:spLocks noGrp="1"/>
          </p:cNvSpPr>
          <p:nvPr>
            <p:ph type="body"/>
          </p:nvPr>
        </p:nvSpPr>
        <p:spPr>
          <a:xfrm>
            <a:off x="5873040" y="1465920"/>
            <a:ext cx="3762720" cy="39621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4070" name="Group 3"/>
          <p:cNvGrpSpPr/>
          <p:nvPr/>
        </p:nvGrpSpPr>
        <p:grpSpPr>
          <a:xfrm>
            <a:off x="-12705840" y="-6660720"/>
            <a:ext cx="17458200" cy="15515640"/>
            <a:chOff x="-12705840" y="-6660720"/>
            <a:chExt cx="17458200" cy="15515640"/>
          </a:xfrm>
        </p:grpSpPr>
        <p:sp>
          <p:nvSpPr>
            <p:cNvPr id="4071" name="CustomShape 4"/>
            <p:cNvSpPr/>
            <p:nvPr/>
          </p:nvSpPr>
          <p:spPr>
            <a:xfrm rot="1800000">
              <a:off x="-6428880" y="-5584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72" name="CustomShape 5"/>
            <p:cNvSpPr/>
            <p:nvPr/>
          </p:nvSpPr>
          <p:spPr>
            <a:xfrm rot="1800000">
              <a:off x="-5089680" y="-558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73" name="CustomShape 6"/>
            <p:cNvSpPr/>
            <p:nvPr/>
          </p:nvSpPr>
          <p:spPr>
            <a:xfrm rot="1800000">
              <a:off x="-5761800" y="-442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74" name="CustomShape 7"/>
            <p:cNvSpPr/>
            <p:nvPr/>
          </p:nvSpPr>
          <p:spPr>
            <a:xfrm rot="1800000">
              <a:off x="-6433200" y="-326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75" name="CustomShape 8"/>
            <p:cNvSpPr/>
            <p:nvPr/>
          </p:nvSpPr>
          <p:spPr>
            <a:xfrm rot="1800000">
              <a:off x="-7105320" y="-209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76" name="CustomShape 9"/>
            <p:cNvSpPr/>
            <p:nvPr/>
          </p:nvSpPr>
          <p:spPr>
            <a:xfrm rot="1800000">
              <a:off x="-7777080" y="-93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77" name="CustomShape 10"/>
            <p:cNvSpPr/>
            <p:nvPr/>
          </p:nvSpPr>
          <p:spPr>
            <a:xfrm rot="1800000">
              <a:off x="-8448840" y="228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78" name="CustomShape 11"/>
            <p:cNvSpPr/>
            <p:nvPr/>
          </p:nvSpPr>
          <p:spPr>
            <a:xfrm rot="1800000">
              <a:off x="-9120600" y="1393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79" name="CustomShape 12"/>
            <p:cNvSpPr/>
            <p:nvPr/>
          </p:nvSpPr>
          <p:spPr>
            <a:xfrm rot="1800000">
              <a:off x="-9792360" y="2556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80" name="CustomShape 13"/>
            <p:cNvSpPr/>
            <p:nvPr/>
          </p:nvSpPr>
          <p:spPr>
            <a:xfrm rot="1800000">
              <a:off x="-7100640" y="-4419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81" name="CustomShape 14"/>
            <p:cNvSpPr/>
            <p:nvPr/>
          </p:nvSpPr>
          <p:spPr>
            <a:xfrm rot="1800000">
              <a:off x="-7772400" y="-3256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82" name="CustomShape 15"/>
            <p:cNvSpPr/>
            <p:nvPr/>
          </p:nvSpPr>
          <p:spPr>
            <a:xfrm rot="1800000">
              <a:off x="-8444160" y="-2092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83" name="CustomShape 16"/>
            <p:cNvSpPr/>
            <p:nvPr/>
          </p:nvSpPr>
          <p:spPr>
            <a:xfrm rot="1800000">
              <a:off x="-9115920" y="-929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84" name="CustomShape 17"/>
            <p:cNvSpPr/>
            <p:nvPr/>
          </p:nvSpPr>
          <p:spPr>
            <a:xfrm rot="1800000">
              <a:off x="-9787680" y="234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85" name="CustomShape 18"/>
            <p:cNvSpPr/>
            <p:nvPr/>
          </p:nvSpPr>
          <p:spPr>
            <a:xfrm rot="1800000">
              <a:off x="-10459440" y="1396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86" name="CustomShape 19"/>
            <p:cNvSpPr/>
            <p:nvPr/>
          </p:nvSpPr>
          <p:spPr>
            <a:xfrm rot="1800000">
              <a:off x="-11131200" y="2561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87" name="CustomShape 20"/>
            <p:cNvSpPr/>
            <p:nvPr/>
          </p:nvSpPr>
          <p:spPr>
            <a:xfrm rot="1800000">
              <a:off x="-4413960" y="-442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88" name="CustomShape 21"/>
            <p:cNvSpPr/>
            <p:nvPr/>
          </p:nvSpPr>
          <p:spPr>
            <a:xfrm rot="1800000">
              <a:off x="-3075120" y="-442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89" name="CustomShape 22"/>
            <p:cNvSpPr/>
            <p:nvPr/>
          </p:nvSpPr>
          <p:spPr>
            <a:xfrm rot="1800000">
              <a:off x="-3746880" y="-326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90" name="CustomShape 23"/>
            <p:cNvSpPr/>
            <p:nvPr/>
          </p:nvSpPr>
          <p:spPr>
            <a:xfrm rot="1800000">
              <a:off x="-4418640" y="-209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91" name="CustomShape 24"/>
            <p:cNvSpPr/>
            <p:nvPr/>
          </p:nvSpPr>
          <p:spPr>
            <a:xfrm rot="1800000">
              <a:off x="-5090400" y="-93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92" name="CustomShape 25"/>
            <p:cNvSpPr/>
            <p:nvPr/>
          </p:nvSpPr>
          <p:spPr>
            <a:xfrm rot="1800000">
              <a:off x="-5762160" y="23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93" name="CustomShape 26"/>
            <p:cNvSpPr/>
            <p:nvPr/>
          </p:nvSpPr>
          <p:spPr>
            <a:xfrm rot="1800000">
              <a:off x="-6433920" y="1392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94" name="CustomShape 27"/>
            <p:cNvSpPr/>
            <p:nvPr/>
          </p:nvSpPr>
          <p:spPr>
            <a:xfrm rot="1800000">
              <a:off x="-7105680" y="255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95" name="CustomShape 28"/>
            <p:cNvSpPr/>
            <p:nvPr/>
          </p:nvSpPr>
          <p:spPr>
            <a:xfrm rot="1800000">
              <a:off x="-7777440" y="371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96" name="CustomShape 29"/>
            <p:cNvSpPr/>
            <p:nvPr/>
          </p:nvSpPr>
          <p:spPr>
            <a:xfrm rot="1800000">
              <a:off x="-5085720" y="-3256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97" name="CustomShape 30"/>
            <p:cNvSpPr/>
            <p:nvPr/>
          </p:nvSpPr>
          <p:spPr>
            <a:xfrm rot="1800000">
              <a:off x="-5757480" y="-209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98" name="CustomShape 31"/>
            <p:cNvSpPr/>
            <p:nvPr/>
          </p:nvSpPr>
          <p:spPr>
            <a:xfrm rot="1800000">
              <a:off x="-6429240" y="-929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099" name="CustomShape 32"/>
            <p:cNvSpPr/>
            <p:nvPr/>
          </p:nvSpPr>
          <p:spPr>
            <a:xfrm rot="1800000">
              <a:off x="-7101000" y="232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00" name="CustomShape 33"/>
            <p:cNvSpPr/>
            <p:nvPr/>
          </p:nvSpPr>
          <p:spPr>
            <a:xfrm rot="1800000">
              <a:off x="-7772760" y="1397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01" name="CustomShape 34"/>
            <p:cNvSpPr/>
            <p:nvPr/>
          </p:nvSpPr>
          <p:spPr>
            <a:xfrm rot="1800000">
              <a:off x="-8444520" y="2559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02" name="CustomShape 35"/>
            <p:cNvSpPr/>
            <p:nvPr/>
          </p:nvSpPr>
          <p:spPr>
            <a:xfrm rot="1800000">
              <a:off x="-9116280" y="3724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03" name="CustomShape 36"/>
            <p:cNvSpPr/>
            <p:nvPr/>
          </p:nvSpPr>
          <p:spPr>
            <a:xfrm rot="1800000">
              <a:off x="-2397960" y="-3257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04" name="CustomShape 37"/>
            <p:cNvSpPr/>
            <p:nvPr/>
          </p:nvSpPr>
          <p:spPr>
            <a:xfrm rot="1800000">
              <a:off x="-1060200" y="-3260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05" name="CustomShape 38"/>
            <p:cNvSpPr/>
            <p:nvPr/>
          </p:nvSpPr>
          <p:spPr>
            <a:xfrm rot="1800000">
              <a:off x="-1731960" y="-2098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06" name="CustomShape 39"/>
            <p:cNvSpPr/>
            <p:nvPr/>
          </p:nvSpPr>
          <p:spPr>
            <a:xfrm rot="1800000">
              <a:off x="-2403720" y="-933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07" name="CustomShape 40"/>
            <p:cNvSpPr/>
            <p:nvPr/>
          </p:nvSpPr>
          <p:spPr>
            <a:xfrm rot="1800000">
              <a:off x="-3075480" y="228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08" name="CustomShape 41"/>
            <p:cNvSpPr/>
            <p:nvPr/>
          </p:nvSpPr>
          <p:spPr>
            <a:xfrm rot="1800000">
              <a:off x="-3747240" y="1393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09" name="CustomShape 42"/>
            <p:cNvSpPr/>
            <p:nvPr/>
          </p:nvSpPr>
          <p:spPr>
            <a:xfrm rot="1800000">
              <a:off x="-4419000" y="2555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10" name="CustomShape 43"/>
            <p:cNvSpPr/>
            <p:nvPr/>
          </p:nvSpPr>
          <p:spPr>
            <a:xfrm rot="1800000">
              <a:off x="-5090760" y="372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11" name="CustomShape 44"/>
            <p:cNvSpPr/>
            <p:nvPr/>
          </p:nvSpPr>
          <p:spPr>
            <a:xfrm rot="1800000">
              <a:off x="-5762880" y="4882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12" name="CustomShape 45"/>
            <p:cNvSpPr/>
            <p:nvPr/>
          </p:nvSpPr>
          <p:spPr>
            <a:xfrm rot="1800000">
              <a:off x="-3069720" y="-2092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13" name="CustomShape 46"/>
            <p:cNvSpPr/>
            <p:nvPr/>
          </p:nvSpPr>
          <p:spPr>
            <a:xfrm rot="1800000">
              <a:off x="-3741480" y="-930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14" name="CustomShape 47"/>
            <p:cNvSpPr/>
            <p:nvPr/>
          </p:nvSpPr>
          <p:spPr>
            <a:xfrm rot="1800000">
              <a:off x="-4413240" y="2340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15" name="CustomShape 48"/>
            <p:cNvSpPr/>
            <p:nvPr/>
          </p:nvSpPr>
          <p:spPr>
            <a:xfrm rot="1800000">
              <a:off x="-5085000" y="13964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16" name="CustomShape 49"/>
            <p:cNvSpPr/>
            <p:nvPr/>
          </p:nvSpPr>
          <p:spPr>
            <a:xfrm rot="1800000">
              <a:off x="-5756760" y="2561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17" name="CustomShape 50"/>
            <p:cNvSpPr/>
            <p:nvPr/>
          </p:nvSpPr>
          <p:spPr>
            <a:xfrm rot="1800000">
              <a:off x="-6428880" y="37234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18" name="CustomShape 51"/>
            <p:cNvSpPr/>
            <p:nvPr/>
          </p:nvSpPr>
          <p:spPr>
            <a:xfrm rot="1800000">
              <a:off x="-7100280" y="48884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19" name="CustomShape 52"/>
            <p:cNvSpPr/>
            <p:nvPr/>
          </p:nvSpPr>
          <p:spPr>
            <a:xfrm rot="1800000">
              <a:off x="-383040" y="-2094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20" name="CustomShape 53"/>
            <p:cNvSpPr/>
            <p:nvPr/>
          </p:nvSpPr>
          <p:spPr>
            <a:xfrm rot="1800000">
              <a:off x="954360" y="-2097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21" name="CustomShape 54"/>
            <p:cNvSpPr/>
            <p:nvPr/>
          </p:nvSpPr>
          <p:spPr>
            <a:xfrm rot="1800000">
              <a:off x="282600" y="-934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22" name="CustomShape 55"/>
            <p:cNvSpPr/>
            <p:nvPr/>
          </p:nvSpPr>
          <p:spPr>
            <a:xfrm rot="1800000">
              <a:off x="-388800" y="22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23" name="CustomShape 56"/>
            <p:cNvSpPr/>
            <p:nvPr/>
          </p:nvSpPr>
          <p:spPr>
            <a:xfrm rot="1800000">
              <a:off x="-1060920" y="1391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24" name="CustomShape 57"/>
            <p:cNvSpPr/>
            <p:nvPr/>
          </p:nvSpPr>
          <p:spPr>
            <a:xfrm rot="1800000">
              <a:off x="-1732320" y="2556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25" name="CustomShape 58"/>
            <p:cNvSpPr/>
            <p:nvPr/>
          </p:nvSpPr>
          <p:spPr>
            <a:xfrm rot="1800000">
              <a:off x="-2404440" y="3718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26" name="CustomShape 59"/>
            <p:cNvSpPr/>
            <p:nvPr/>
          </p:nvSpPr>
          <p:spPr>
            <a:xfrm rot="1800000">
              <a:off x="-3076200" y="4883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27" name="CustomShape 60"/>
            <p:cNvSpPr/>
            <p:nvPr/>
          </p:nvSpPr>
          <p:spPr>
            <a:xfrm rot="1800000">
              <a:off x="-3747960" y="6045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28" name="CustomShape 61"/>
            <p:cNvSpPr/>
            <p:nvPr/>
          </p:nvSpPr>
          <p:spPr>
            <a:xfrm rot="1800000">
              <a:off x="-1054800" y="-929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29" name="CustomShape 62"/>
            <p:cNvSpPr/>
            <p:nvPr/>
          </p:nvSpPr>
          <p:spPr>
            <a:xfrm rot="1800000">
              <a:off x="-1726920" y="232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30" name="CustomShape 63"/>
            <p:cNvSpPr/>
            <p:nvPr/>
          </p:nvSpPr>
          <p:spPr>
            <a:xfrm rot="1800000">
              <a:off x="-2398320" y="1397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31" name="CustomShape 64"/>
            <p:cNvSpPr/>
            <p:nvPr/>
          </p:nvSpPr>
          <p:spPr>
            <a:xfrm rot="1800000">
              <a:off x="-3070440" y="2559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32" name="CustomShape 65"/>
            <p:cNvSpPr/>
            <p:nvPr/>
          </p:nvSpPr>
          <p:spPr>
            <a:xfrm rot="1800000">
              <a:off x="-3742200" y="3724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33" name="CustomShape 66"/>
            <p:cNvSpPr/>
            <p:nvPr/>
          </p:nvSpPr>
          <p:spPr>
            <a:xfrm rot="1800000">
              <a:off x="-4413960" y="4887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34" name="CustomShape 67"/>
            <p:cNvSpPr/>
            <p:nvPr/>
          </p:nvSpPr>
          <p:spPr>
            <a:xfrm rot="1800000">
              <a:off x="-5085720" y="6051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35" name="CustomShape 68"/>
            <p:cNvSpPr/>
            <p:nvPr/>
          </p:nvSpPr>
          <p:spPr>
            <a:xfrm rot="1800000">
              <a:off x="1631160" y="-930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36" name="CustomShape 69"/>
            <p:cNvSpPr/>
            <p:nvPr/>
          </p:nvSpPr>
          <p:spPr>
            <a:xfrm rot="1800000">
              <a:off x="2970360" y="-9338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37" name="CustomShape 70"/>
            <p:cNvSpPr/>
            <p:nvPr/>
          </p:nvSpPr>
          <p:spPr>
            <a:xfrm rot="1800000">
              <a:off x="2298240" y="228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38" name="CustomShape 71"/>
            <p:cNvSpPr/>
            <p:nvPr/>
          </p:nvSpPr>
          <p:spPr>
            <a:xfrm rot="1800000">
              <a:off x="1626480" y="13928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39" name="CustomShape 72"/>
            <p:cNvSpPr/>
            <p:nvPr/>
          </p:nvSpPr>
          <p:spPr>
            <a:xfrm rot="1800000">
              <a:off x="954720" y="25552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40" name="CustomShape 73"/>
            <p:cNvSpPr/>
            <p:nvPr/>
          </p:nvSpPr>
          <p:spPr>
            <a:xfrm rot="1800000">
              <a:off x="282960" y="37198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41" name="CustomShape 74"/>
            <p:cNvSpPr/>
            <p:nvPr/>
          </p:nvSpPr>
          <p:spPr>
            <a:xfrm rot="1800000">
              <a:off x="-388440" y="48823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42" name="CustomShape 75"/>
            <p:cNvSpPr/>
            <p:nvPr/>
          </p:nvSpPr>
          <p:spPr>
            <a:xfrm rot="1800000">
              <a:off x="-1060200" y="60469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143" name="CustomShape 76"/>
            <p:cNvSpPr/>
            <p:nvPr/>
          </p:nvSpPr>
          <p:spPr>
            <a:xfrm rot="1800000">
              <a:off x="-1731960" y="72093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144" name="CustomShape 77"/>
            <p:cNvSpPr/>
            <p:nvPr/>
          </p:nvSpPr>
          <p:spPr>
            <a:xfrm rot="1800000">
              <a:off x="959400" y="233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45" name="CustomShape 78"/>
            <p:cNvSpPr/>
            <p:nvPr/>
          </p:nvSpPr>
          <p:spPr>
            <a:xfrm rot="1800000">
              <a:off x="287640" y="1395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46" name="CustomShape 79"/>
            <p:cNvSpPr/>
            <p:nvPr/>
          </p:nvSpPr>
          <p:spPr>
            <a:xfrm rot="1800000">
              <a:off x="-383760" y="2560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47" name="CustomShape 80"/>
            <p:cNvSpPr/>
            <p:nvPr/>
          </p:nvSpPr>
          <p:spPr>
            <a:xfrm rot="1800000">
              <a:off x="-1055520" y="3723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48" name="CustomShape 81"/>
            <p:cNvSpPr/>
            <p:nvPr/>
          </p:nvSpPr>
          <p:spPr>
            <a:xfrm rot="1800000">
              <a:off x="-1727280" y="4887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49" name="CustomShape 82"/>
            <p:cNvSpPr/>
            <p:nvPr/>
          </p:nvSpPr>
          <p:spPr>
            <a:xfrm rot="1800000">
              <a:off x="-2399040" y="6050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50" name="CustomShape 83"/>
            <p:cNvSpPr/>
            <p:nvPr/>
          </p:nvSpPr>
          <p:spPr>
            <a:xfrm rot="1800000">
              <a:off x="-3070800" y="7214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51" name="CustomShape 84"/>
            <p:cNvSpPr/>
            <p:nvPr/>
          </p:nvSpPr>
          <p:spPr>
            <a:xfrm rot="1800000">
              <a:off x="-7771680" y="-6359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52" name="CustomShape 85"/>
            <p:cNvSpPr/>
            <p:nvPr/>
          </p:nvSpPr>
          <p:spPr>
            <a:xfrm rot="1800000">
              <a:off x="-6432480" y="-6363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53" name="CustomShape 86"/>
            <p:cNvSpPr/>
            <p:nvPr/>
          </p:nvSpPr>
          <p:spPr>
            <a:xfrm rot="1800000">
              <a:off x="-7104600" y="-5200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54" name="CustomShape 87"/>
            <p:cNvSpPr/>
            <p:nvPr/>
          </p:nvSpPr>
          <p:spPr>
            <a:xfrm rot="1800000">
              <a:off x="-7776360" y="-4035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55" name="CustomShape 88"/>
            <p:cNvSpPr/>
            <p:nvPr/>
          </p:nvSpPr>
          <p:spPr>
            <a:xfrm rot="1800000">
              <a:off x="-8448120" y="-2873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56" name="CustomShape 89"/>
            <p:cNvSpPr/>
            <p:nvPr/>
          </p:nvSpPr>
          <p:spPr>
            <a:xfrm rot="1800000">
              <a:off x="-9119880" y="-1708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57" name="CustomShape 90"/>
            <p:cNvSpPr/>
            <p:nvPr/>
          </p:nvSpPr>
          <p:spPr>
            <a:xfrm rot="1800000">
              <a:off x="-9791640" y="-5461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58" name="CustomShape 91"/>
            <p:cNvSpPr/>
            <p:nvPr/>
          </p:nvSpPr>
          <p:spPr>
            <a:xfrm rot="1800000">
              <a:off x="-10463400" y="618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59" name="CustomShape 92"/>
            <p:cNvSpPr/>
            <p:nvPr/>
          </p:nvSpPr>
          <p:spPr>
            <a:xfrm rot="1800000">
              <a:off x="-11135160" y="1780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60" name="CustomShape 93"/>
            <p:cNvSpPr/>
            <p:nvPr/>
          </p:nvSpPr>
          <p:spPr>
            <a:xfrm rot="1800000">
              <a:off x="-8443440" y="-5195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61" name="CustomShape 94"/>
            <p:cNvSpPr/>
            <p:nvPr/>
          </p:nvSpPr>
          <p:spPr>
            <a:xfrm rot="1800000">
              <a:off x="-9115200" y="-4032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62" name="CustomShape 95"/>
            <p:cNvSpPr/>
            <p:nvPr/>
          </p:nvSpPr>
          <p:spPr>
            <a:xfrm rot="1800000">
              <a:off x="-9786960" y="-2868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63" name="CustomShape 96"/>
            <p:cNvSpPr/>
            <p:nvPr/>
          </p:nvSpPr>
          <p:spPr>
            <a:xfrm rot="1800000">
              <a:off x="-10458720" y="-1705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64" name="CustomShape 97"/>
            <p:cNvSpPr/>
            <p:nvPr/>
          </p:nvSpPr>
          <p:spPr>
            <a:xfrm rot="1800000">
              <a:off x="-11130480" y="-541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65" name="CustomShape 98"/>
            <p:cNvSpPr/>
            <p:nvPr/>
          </p:nvSpPr>
          <p:spPr>
            <a:xfrm rot="1800000">
              <a:off x="-11802240" y="621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66" name="CustomShape 99"/>
            <p:cNvSpPr/>
            <p:nvPr/>
          </p:nvSpPr>
          <p:spPr>
            <a:xfrm rot="1800000">
              <a:off x="-12474000" y="1785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67" name="CustomShape 100"/>
            <p:cNvSpPr/>
            <p:nvPr/>
          </p:nvSpPr>
          <p:spPr>
            <a:xfrm rot="1800000">
              <a:off x="-5756760" y="-51966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68" name="CustomShape 101"/>
            <p:cNvSpPr/>
            <p:nvPr/>
          </p:nvSpPr>
          <p:spPr>
            <a:xfrm rot="1800000">
              <a:off x="-4417920" y="-5199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69" name="CustomShape 102"/>
            <p:cNvSpPr/>
            <p:nvPr/>
          </p:nvSpPr>
          <p:spPr>
            <a:xfrm rot="1800000">
              <a:off x="-5089680" y="-403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70" name="CustomShape 103"/>
            <p:cNvSpPr/>
            <p:nvPr/>
          </p:nvSpPr>
          <p:spPr>
            <a:xfrm rot="1800000">
              <a:off x="-5761440" y="-2872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71" name="CustomShape 104"/>
            <p:cNvSpPr/>
            <p:nvPr/>
          </p:nvSpPr>
          <p:spPr>
            <a:xfrm rot="1800000">
              <a:off x="-6433200" y="-1710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72" name="CustomShape 105"/>
            <p:cNvSpPr/>
            <p:nvPr/>
          </p:nvSpPr>
          <p:spPr>
            <a:xfrm rot="1800000">
              <a:off x="-7104960" y="-545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73" name="CustomShape 106"/>
            <p:cNvSpPr/>
            <p:nvPr/>
          </p:nvSpPr>
          <p:spPr>
            <a:xfrm rot="1800000">
              <a:off x="-7776720" y="616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74" name="CustomShape 107"/>
            <p:cNvSpPr/>
            <p:nvPr/>
          </p:nvSpPr>
          <p:spPr>
            <a:xfrm rot="1800000">
              <a:off x="-8448480" y="1781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175" name="CustomShape 108"/>
            <p:cNvSpPr/>
            <p:nvPr/>
          </p:nvSpPr>
          <p:spPr>
            <a:xfrm rot="1800000">
              <a:off x="-9120240" y="2943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176" name="CustomShape 109"/>
            <p:cNvSpPr/>
            <p:nvPr/>
          </p:nvSpPr>
          <p:spPr>
            <a:xfrm rot="1800000">
              <a:off x="-6428520" y="-4032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77" name="CustomShape 110"/>
            <p:cNvSpPr/>
            <p:nvPr/>
          </p:nvSpPr>
          <p:spPr>
            <a:xfrm rot="1800000">
              <a:off x="-7100280" y="-28695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78" name="CustomShape 111"/>
            <p:cNvSpPr/>
            <p:nvPr/>
          </p:nvSpPr>
          <p:spPr>
            <a:xfrm rot="1800000">
              <a:off x="-7772040" y="-17046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79" name="CustomShape 112"/>
            <p:cNvSpPr/>
            <p:nvPr/>
          </p:nvSpPr>
          <p:spPr>
            <a:xfrm rot="1800000">
              <a:off x="-8443800" y="-5421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80" name="CustomShape 113"/>
            <p:cNvSpPr/>
            <p:nvPr/>
          </p:nvSpPr>
          <p:spPr>
            <a:xfrm rot="1800000">
              <a:off x="-9115560" y="6220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81" name="CustomShape 114"/>
            <p:cNvSpPr/>
            <p:nvPr/>
          </p:nvSpPr>
          <p:spPr>
            <a:xfrm rot="1800000">
              <a:off x="-9787320" y="17845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82" name="CustomShape 115"/>
            <p:cNvSpPr/>
            <p:nvPr/>
          </p:nvSpPr>
          <p:spPr>
            <a:xfrm rot="1800000">
              <a:off x="-10459080" y="29491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83" name="CustomShape 116"/>
            <p:cNvSpPr/>
            <p:nvPr/>
          </p:nvSpPr>
          <p:spPr>
            <a:xfrm rot="1800000">
              <a:off x="-3741840" y="-403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84" name="CustomShape 117"/>
            <p:cNvSpPr/>
            <p:nvPr/>
          </p:nvSpPr>
          <p:spPr>
            <a:xfrm rot="1800000">
              <a:off x="-2403000" y="-4036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85" name="CustomShape 118"/>
            <p:cNvSpPr/>
            <p:nvPr/>
          </p:nvSpPr>
          <p:spPr>
            <a:xfrm rot="1800000">
              <a:off x="-3074760" y="-2873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86" name="CustomShape 119"/>
            <p:cNvSpPr/>
            <p:nvPr/>
          </p:nvSpPr>
          <p:spPr>
            <a:xfrm rot="1800000">
              <a:off x="-3746520" y="-1709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87" name="CustomShape 120"/>
            <p:cNvSpPr/>
            <p:nvPr/>
          </p:nvSpPr>
          <p:spPr>
            <a:xfrm rot="1800000">
              <a:off x="-4418280" y="-546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88" name="CustomShape 121"/>
            <p:cNvSpPr/>
            <p:nvPr/>
          </p:nvSpPr>
          <p:spPr>
            <a:xfrm rot="1800000">
              <a:off x="-5090040" y="617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89" name="CustomShape 122"/>
            <p:cNvSpPr/>
            <p:nvPr/>
          </p:nvSpPr>
          <p:spPr>
            <a:xfrm rot="1800000">
              <a:off x="-5762160" y="1779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90" name="CustomShape 123"/>
            <p:cNvSpPr/>
            <p:nvPr/>
          </p:nvSpPr>
          <p:spPr>
            <a:xfrm rot="1800000">
              <a:off x="-6433560" y="2944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91" name="CustomShape 124"/>
            <p:cNvSpPr/>
            <p:nvPr/>
          </p:nvSpPr>
          <p:spPr>
            <a:xfrm rot="1800000">
              <a:off x="-7105680" y="4106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92" name="CustomShape 125"/>
            <p:cNvSpPr/>
            <p:nvPr/>
          </p:nvSpPr>
          <p:spPr>
            <a:xfrm rot="1800000">
              <a:off x="-4413600" y="-286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93" name="CustomShape 126"/>
            <p:cNvSpPr/>
            <p:nvPr/>
          </p:nvSpPr>
          <p:spPr>
            <a:xfrm rot="1800000">
              <a:off x="-5085360" y="-1705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94" name="CustomShape 127"/>
            <p:cNvSpPr/>
            <p:nvPr/>
          </p:nvSpPr>
          <p:spPr>
            <a:xfrm rot="1800000">
              <a:off x="-5757120" y="-54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95" name="CustomShape 128"/>
            <p:cNvSpPr/>
            <p:nvPr/>
          </p:nvSpPr>
          <p:spPr>
            <a:xfrm rot="1800000">
              <a:off x="-6429240" y="62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96" name="CustomShape 129"/>
            <p:cNvSpPr/>
            <p:nvPr/>
          </p:nvSpPr>
          <p:spPr>
            <a:xfrm rot="1800000">
              <a:off x="-7100640" y="178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97" name="CustomShape 130"/>
            <p:cNvSpPr/>
            <p:nvPr/>
          </p:nvSpPr>
          <p:spPr>
            <a:xfrm rot="1800000">
              <a:off x="-7772760" y="294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198" name="CustomShape 131"/>
            <p:cNvSpPr/>
            <p:nvPr/>
          </p:nvSpPr>
          <p:spPr>
            <a:xfrm rot="1800000">
              <a:off x="-8444520" y="411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99" name="CustomShape 132"/>
            <p:cNvSpPr/>
            <p:nvPr/>
          </p:nvSpPr>
          <p:spPr>
            <a:xfrm rot="1800000">
              <a:off x="-1727280" y="-2869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00" name="CustomShape 133"/>
            <p:cNvSpPr/>
            <p:nvPr/>
          </p:nvSpPr>
          <p:spPr>
            <a:xfrm rot="1800000">
              <a:off x="-388080" y="-2873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01" name="CustomShape 134"/>
            <p:cNvSpPr/>
            <p:nvPr/>
          </p:nvSpPr>
          <p:spPr>
            <a:xfrm rot="1800000">
              <a:off x="-1060200" y="-1710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02" name="CustomShape 135"/>
            <p:cNvSpPr/>
            <p:nvPr/>
          </p:nvSpPr>
          <p:spPr>
            <a:xfrm rot="1800000">
              <a:off x="-1731600" y="-546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03" name="CustomShape 136"/>
            <p:cNvSpPr/>
            <p:nvPr/>
          </p:nvSpPr>
          <p:spPr>
            <a:xfrm rot="1800000">
              <a:off x="-2403720" y="615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04" name="CustomShape 137"/>
            <p:cNvSpPr/>
            <p:nvPr/>
          </p:nvSpPr>
          <p:spPr>
            <a:xfrm rot="1800000">
              <a:off x="-3075480" y="1780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05" name="CustomShape 138"/>
            <p:cNvSpPr/>
            <p:nvPr/>
          </p:nvSpPr>
          <p:spPr>
            <a:xfrm rot="1800000">
              <a:off x="-3747240" y="2943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06" name="CustomShape 139"/>
            <p:cNvSpPr/>
            <p:nvPr/>
          </p:nvSpPr>
          <p:spPr>
            <a:xfrm rot="1800000">
              <a:off x="-4419000" y="4107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07" name="CustomShape 140"/>
            <p:cNvSpPr/>
            <p:nvPr/>
          </p:nvSpPr>
          <p:spPr>
            <a:xfrm rot="1800000">
              <a:off x="-5090760" y="5270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08" name="CustomShape 141"/>
            <p:cNvSpPr/>
            <p:nvPr/>
          </p:nvSpPr>
          <p:spPr>
            <a:xfrm rot="1800000">
              <a:off x="-2398680" y="-1704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09" name="CustomShape 142"/>
            <p:cNvSpPr/>
            <p:nvPr/>
          </p:nvSpPr>
          <p:spPr>
            <a:xfrm rot="1800000">
              <a:off x="-3070800" y="-542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10" name="CustomShape 143"/>
            <p:cNvSpPr/>
            <p:nvPr/>
          </p:nvSpPr>
          <p:spPr>
            <a:xfrm rot="1800000">
              <a:off x="-3742560" y="62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11" name="CustomShape 144"/>
            <p:cNvSpPr/>
            <p:nvPr/>
          </p:nvSpPr>
          <p:spPr>
            <a:xfrm rot="1800000">
              <a:off x="-4414320" y="1784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12" name="CustomShape 145"/>
            <p:cNvSpPr/>
            <p:nvPr/>
          </p:nvSpPr>
          <p:spPr>
            <a:xfrm rot="1800000">
              <a:off x="-5086080" y="2948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13" name="CustomShape 146"/>
            <p:cNvSpPr/>
            <p:nvPr/>
          </p:nvSpPr>
          <p:spPr>
            <a:xfrm rot="1800000">
              <a:off x="-5757840" y="4111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14" name="CustomShape 147"/>
            <p:cNvSpPr/>
            <p:nvPr/>
          </p:nvSpPr>
          <p:spPr>
            <a:xfrm rot="1800000">
              <a:off x="-6429600" y="5276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15" name="CustomShape 148"/>
            <p:cNvSpPr/>
            <p:nvPr/>
          </p:nvSpPr>
          <p:spPr>
            <a:xfrm rot="1800000">
              <a:off x="287280" y="-1706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16" name="CustomShape 149"/>
            <p:cNvSpPr/>
            <p:nvPr/>
          </p:nvSpPr>
          <p:spPr>
            <a:xfrm rot="1800000">
              <a:off x="1626120" y="-1709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17" name="CustomShape 150"/>
            <p:cNvSpPr/>
            <p:nvPr/>
          </p:nvSpPr>
          <p:spPr>
            <a:xfrm rot="1800000">
              <a:off x="954360" y="-547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18" name="CustomShape 151"/>
            <p:cNvSpPr/>
            <p:nvPr/>
          </p:nvSpPr>
          <p:spPr>
            <a:xfrm rot="1800000">
              <a:off x="282600" y="617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19" name="CustomShape 152"/>
            <p:cNvSpPr/>
            <p:nvPr/>
          </p:nvSpPr>
          <p:spPr>
            <a:xfrm rot="1800000">
              <a:off x="-388800" y="1779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20" name="CustomShape 153"/>
            <p:cNvSpPr/>
            <p:nvPr/>
          </p:nvSpPr>
          <p:spPr>
            <a:xfrm rot="1800000">
              <a:off x="-1060560" y="2944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21" name="CustomShape 154"/>
            <p:cNvSpPr/>
            <p:nvPr/>
          </p:nvSpPr>
          <p:spPr>
            <a:xfrm rot="1800000">
              <a:off x="-1732320" y="4106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22" name="CustomShape 155"/>
            <p:cNvSpPr/>
            <p:nvPr/>
          </p:nvSpPr>
          <p:spPr>
            <a:xfrm rot="1800000">
              <a:off x="-2404080" y="5271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23" name="CustomShape 156"/>
            <p:cNvSpPr/>
            <p:nvPr/>
          </p:nvSpPr>
          <p:spPr>
            <a:xfrm rot="1800000">
              <a:off x="-3075840" y="6433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24" name="CustomShape 157"/>
            <p:cNvSpPr/>
            <p:nvPr/>
          </p:nvSpPr>
          <p:spPr>
            <a:xfrm rot="1800000">
              <a:off x="-384120" y="-541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25" name="CustomShape 158"/>
            <p:cNvSpPr/>
            <p:nvPr/>
          </p:nvSpPr>
          <p:spPr>
            <a:xfrm rot="1800000">
              <a:off x="-1055880" y="620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26" name="CustomShape 159"/>
            <p:cNvSpPr/>
            <p:nvPr/>
          </p:nvSpPr>
          <p:spPr>
            <a:xfrm rot="1800000">
              <a:off x="-1727640" y="178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27" name="CustomShape 160"/>
            <p:cNvSpPr/>
            <p:nvPr/>
          </p:nvSpPr>
          <p:spPr>
            <a:xfrm rot="1800000">
              <a:off x="-2399400" y="2947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28" name="CustomShape 161"/>
            <p:cNvSpPr/>
            <p:nvPr/>
          </p:nvSpPr>
          <p:spPr>
            <a:xfrm rot="1800000">
              <a:off x="-3071160" y="4112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29" name="CustomShape 162"/>
            <p:cNvSpPr/>
            <p:nvPr/>
          </p:nvSpPr>
          <p:spPr>
            <a:xfrm rot="1800000">
              <a:off x="-3742920" y="5274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30" name="CustomShape 163"/>
            <p:cNvSpPr/>
            <p:nvPr/>
          </p:nvSpPr>
          <p:spPr>
            <a:xfrm rot="1800000">
              <a:off x="-4414680" y="6439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231" name="CustomShape 164"/>
            <p:cNvSpPr/>
            <p:nvPr/>
          </p:nvSpPr>
          <p:spPr>
            <a:xfrm rot="1800000">
              <a:off x="-5033160" y="-4578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2" name="CustomShape 165"/>
            <p:cNvSpPr/>
            <p:nvPr/>
          </p:nvSpPr>
          <p:spPr>
            <a:xfrm rot="1800000">
              <a:off x="-4362120" y="-4190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3" name="CustomShape 166"/>
            <p:cNvSpPr/>
            <p:nvPr/>
          </p:nvSpPr>
          <p:spPr>
            <a:xfrm rot="1800000">
              <a:off x="-3024000" y="-3417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4" name="CustomShape 167"/>
            <p:cNvSpPr/>
            <p:nvPr/>
          </p:nvSpPr>
          <p:spPr>
            <a:xfrm rot="1800000">
              <a:off x="-2351880" y="-3029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5" name="CustomShape 168"/>
            <p:cNvSpPr/>
            <p:nvPr/>
          </p:nvSpPr>
          <p:spPr>
            <a:xfrm rot="1800000">
              <a:off x="-1014480" y="-2257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6" name="CustomShape 169"/>
            <p:cNvSpPr/>
            <p:nvPr/>
          </p:nvSpPr>
          <p:spPr>
            <a:xfrm rot="1800000">
              <a:off x="-342720" y="-1869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7" name="CustomShape 170"/>
            <p:cNvSpPr/>
            <p:nvPr/>
          </p:nvSpPr>
          <p:spPr>
            <a:xfrm rot="1800000">
              <a:off x="997560" y="-1096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8" name="CustomShape 171"/>
            <p:cNvSpPr/>
            <p:nvPr/>
          </p:nvSpPr>
          <p:spPr>
            <a:xfrm rot="1800000">
              <a:off x="1666080" y="-709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39" name="CustomShape 172"/>
            <p:cNvSpPr/>
            <p:nvPr/>
          </p:nvSpPr>
          <p:spPr>
            <a:xfrm rot="1800000">
              <a:off x="3006720" y="64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0" name="CustomShape 173"/>
            <p:cNvSpPr/>
            <p:nvPr/>
          </p:nvSpPr>
          <p:spPr>
            <a:xfrm rot="1800000">
              <a:off x="3678840" y="451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1" name="CustomShape 174"/>
            <p:cNvSpPr/>
            <p:nvPr/>
          </p:nvSpPr>
          <p:spPr>
            <a:xfrm rot="1800000">
              <a:off x="-6368400" y="-4573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2" name="CustomShape 175"/>
            <p:cNvSpPr/>
            <p:nvPr/>
          </p:nvSpPr>
          <p:spPr>
            <a:xfrm rot="1800000">
              <a:off x="-5696280" y="-41868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3" name="CustomShape 176"/>
            <p:cNvSpPr/>
            <p:nvPr/>
          </p:nvSpPr>
          <p:spPr>
            <a:xfrm rot="1800000">
              <a:off x="-4359240" y="-34138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4" name="CustomShape 177"/>
            <p:cNvSpPr/>
            <p:nvPr/>
          </p:nvSpPr>
          <p:spPr>
            <a:xfrm rot="1800000">
              <a:off x="-3687120" y="-3025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5" name="CustomShape 178"/>
            <p:cNvSpPr/>
            <p:nvPr/>
          </p:nvSpPr>
          <p:spPr>
            <a:xfrm rot="1800000">
              <a:off x="-2346480" y="-22525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6" name="CustomShape 179"/>
            <p:cNvSpPr/>
            <p:nvPr/>
          </p:nvSpPr>
          <p:spPr>
            <a:xfrm rot="1800000">
              <a:off x="-1676880" y="-18655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7" name="CustomShape 180"/>
            <p:cNvSpPr/>
            <p:nvPr/>
          </p:nvSpPr>
          <p:spPr>
            <a:xfrm rot="1800000">
              <a:off x="-336240" y="-10915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8" name="CustomShape 181"/>
            <p:cNvSpPr/>
            <p:nvPr/>
          </p:nvSpPr>
          <p:spPr>
            <a:xfrm rot="1800000">
              <a:off x="334080" y="-7045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49" name="CustomShape 182"/>
            <p:cNvSpPr/>
            <p:nvPr/>
          </p:nvSpPr>
          <p:spPr>
            <a:xfrm rot="1800000">
              <a:off x="1672560" y="684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0" name="CustomShape 183"/>
            <p:cNvSpPr/>
            <p:nvPr/>
          </p:nvSpPr>
          <p:spPr>
            <a:xfrm rot="1800000">
              <a:off x="2344680" y="4561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1" name="CustomShape 184"/>
            <p:cNvSpPr/>
            <p:nvPr/>
          </p:nvSpPr>
          <p:spPr>
            <a:xfrm rot="1800000">
              <a:off x="-5706000" y="-3410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2" name="CustomShape 185"/>
            <p:cNvSpPr/>
            <p:nvPr/>
          </p:nvSpPr>
          <p:spPr>
            <a:xfrm rot="1800000">
              <a:off x="-5035320" y="-3023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3" name="CustomShape 186"/>
            <p:cNvSpPr/>
            <p:nvPr/>
          </p:nvSpPr>
          <p:spPr>
            <a:xfrm rot="1800000">
              <a:off x="-3697200" y="-2249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4" name="CustomShape 187"/>
            <p:cNvSpPr/>
            <p:nvPr/>
          </p:nvSpPr>
          <p:spPr>
            <a:xfrm rot="1800000">
              <a:off x="-3024720" y="-18622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5" name="CustomShape 188"/>
            <p:cNvSpPr/>
            <p:nvPr/>
          </p:nvSpPr>
          <p:spPr>
            <a:xfrm rot="1800000">
              <a:off x="-1688040" y="-1089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6" name="CustomShape 189"/>
            <p:cNvSpPr/>
            <p:nvPr/>
          </p:nvSpPr>
          <p:spPr>
            <a:xfrm rot="1800000">
              <a:off x="-1015920" y="-701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7" name="CustomShape 190"/>
            <p:cNvSpPr/>
            <p:nvPr/>
          </p:nvSpPr>
          <p:spPr>
            <a:xfrm rot="1800000">
              <a:off x="324360" y="70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8" name="CustomShape 191"/>
            <p:cNvSpPr/>
            <p:nvPr/>
          </p:nvSpPr>
          <p:spPr>
            <a:xfrm rot="1800000">
              <a:off x="992880" y="457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59" name="CustomShape 192"/>
            <p:cNvSpPr/>
            <p:nvPr/>
          </p:nvSpPr>
          <p:spPr>
            <a:xfrm rot="1800000">
              <a:off x="2333520" y="1231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0" name="CustomShape 193"/>
            <p:cNvSpPr/>
            <p:nvPr/>
          </p:nvSpPr>
          <p:spPr>
            <a:xfrm rot="1800000">
              <a:off x="3005640" y="1619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1" name="CustomShape 194"/>
            <p:cNvSpPr/>
            <p:nvPr/>
          </p:nvSpPr>
          <p:spPr>
            <a:xfrm rot="1800000">
              <a:off x="-7042680" y="-3405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2" name="CustomShape 195"/>
            <p:cNvSpPr/>
            <p:nvPr/>
          </p:nvSpPr>
          <p:spPr>
            <a:xfrm rot="1800000">
              <a:off x="-6370920" y="-3018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3" name="CustomShape 196"/>
            <p:cNvSpPr/>
            <p:nvPr/>
          </p:nvSpPr>
          <p:spPr>
            <a:xfrm rot="1800000">
              <a:off x="-5033520" y="-2245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4" name="CustomShape 197"/>
            <p:cNvSpPr/>
            <p:nvPr/>
          </p:nvSpPr>
          <p:spPr>
            <a:xfrm rot="1800000">
              <a:off x="-4361400" y="-1857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5" name="CustomShape 198"/>
            <p:cNvSpPr/>
            <p:nvPr/>
          </p:nvSpPr>
          <p:spPr>
            <a:xfrm rot="1800000">
              <a:off x="-3021120" y="-1084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6" name="CustomShape 199"/>
            <p:cNvSpPr/>
            <p:nvPr/>
          </p:nvSpPr>
          <p:spPr>
            <a:xfrm rot="1800000">
              <a:off x="-2351160" y="-697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7" name="CustomShape 200"/>
            <p:cNvSpPr/>
            <p:nvPr/>
          </p:nvSpPr>
          <p:spPr>
            <a:xfrm rot="1800000">
              <a:off x="-1010520" y="76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8" name="CustomShape 201"/>
            <p:cNvSpPr/>
            <p:nvPr/>
          </p:nvSpPr>
          <p:spPr>
            <a:xfrm rot="1800000">
              <a:off x="-339840" y="463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69" name="CustomShape 202"/>
            <p:cNvSpPr/>
            <p:nvPr/>
          </p:nvSpPr>
          <p:spPr>
            <a:xfrm rot="1800000">
              <a:off x="998280" y="1236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0" name="CustomShape 203"/>
            <p:cNvSpPr/>
            <p:nvPr/>
          </p:nvSpPr>
          <p:spPr>
            <a:xfrm rot="1800000">
              <a:off x="1670040" y="1624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1" name="CustomShape 204"/>
            <p:cNvSpPr/>
            <p:nvPr/>
          </p:nvSpPr>
          <p:spPr>
            <a:xfrm rot="1800000">
              <a:off x="-6373800" y="-22539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2" name="CustomShape 205"/>
            <p:cNvSpPr/>
            <p:nvPr/>
          </p:nvSpPr>
          <p:spPr>
            <a:xfrm rot="1800000">
              <a:off x="-5703120" y="-1866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3" name="CustomShape 206"/>
            <p:cNvSpPr/>
            <p:nvPr/>
          </p:nvSpPr>
          <p:spPr>
            <a:xfrm rot="1800000">
              <a:off x="-4365000" y="-1092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4" name="CustomShape 207"/>
            <p:cNvSpPr/>
            <p:nvPr/>
          </p:nvSpPr>
          <p:spPr>
            <a:xfrm rot="1800000">
              <a:off x="-3692880" y="-7052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5" name="CustomShape 208"/>
            <p:cNvSpPr/>
            <p:nvPr/>
          </p:nvSpPr>
          <p:spPr>
            <a:xfrm rot="1800000">
              <a:off x="-2355840" y="666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6" name="CustomShape 209"/>
            <p:cNvSpPr/>
            <p:nvPr/>
          </p:nvSpPr>
          <p:spPr>
            <a:xfrm rot="1800000">
              <a:off x="-1684080" y="454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7" name="CustomShape 210"/>
            <p:cNvSpPr/>
            <p:nvPr/>
          </p:nvSpPr>
          <p:spPr>
            <a:xfrm rot="1800000">
              <a:off x="-343080" y="1227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8" name="CustomShape 211"/>
            <p:cNvSpPr/>
            <p:nvPr/>
          </p:nvSpPr>
          <p:spPr>
            <a:xfrm rot="1800000">
              <a:off x="324720" y="16146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79" name="CustomShape 212"/>
            <p:cNvSpPr/>
            <p:nvPr/>
          </p:nvSpPr>
          <p:spPr>
            <a:xfrm rot="1800000">
              <a:off x="1665360" y="2388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0" name="CustomShape 213"/>
            <p:cNvSpPr/>
            <p:nvPr/>
          </p:nvSpPr>
          <p:spPr>
            <a:xfrm rot="1800000">
              <a:off x="2337840" y="27759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1" name="CustomShape 214"/>
            <p:cNvSpPr/>
            <p:nvPr/>
          </p:nvSpPr>
          <p:spPr>
            <a:xfrm rot="1800000">
              <a:off x="-7710480" y="-2248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2" name="CustomShape 215"/>
            <p:cNvSpPr/>
            <p:nvPr/>
          </p:nvSpPr>
          <p:spPr>
            <a:xfrm rot="1800000">
              <a:off x="-7038720" y="-186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3" name="CustomShape 216"/>
            <p:cNvSpPr/>
            <p:nvPr/>
          </p:nvSpPr>
          <p:spPr>
            <a:xfrm rot="1800000">
              <a:off x="-5701320" y="-1089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4" name="CustomShape 217"/>
            <p:cNvSpPr/>
            <p:nvPr/>
          </p:nvSpPr>
          <p:spPr>
            <a:xfrm rot="1800000">
              <a:off x="-5029560" y="-700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5" name="CustomShape 218"/>
            <p:cNvSpPr/>
            <p:nvPr/>
          </p:nvSpPr>
          <p:spPr>
            <a:xfrm rot="1800000">
              <a:off x="-3688920" y="72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6" name="CustomShape 219"/>
            <p:cNvSpPr/>
            <p:nvPr/>
          </p:nvSpPr>
          <p:spPr>
            <a:xfrm rot="1800000">
              <a:off x="-3018960" y="459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7" name="CustomShape 220"/>
            <p:cNvSpPr/>
            <p:nvPr/>
          </p:nvSpPr>
          <p:spPr>
            <a:xfrm rot="1800000">
              <a:off x="-1678680" y="1233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8" name="CustomShape 221"/>
            <p:cNvSpPr/>
            <p:nvPr/>
          </p:nvSpPr>
          <p:spPr>
            <a:xfrm rot="1800000">
              <a:off x="-1007640" y="1620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89" name="CustomShape 222"/>
            <p:cNvSpPr/>
            <p:nvPr/>
          </p:nvSpPr>
          <p:spPr>
            <a:xfrm rot="1800000">
              <a:off x="330120" y="2393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0" name="CustomShape 223"/>
            <p:cNvSpPr/>
            <p:nvPr/>
          </p:nvSpPr>
          <p:spPr>
            <a:xfrm rot="1800000">
              <a:off x="1002240" y="2781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1" name="CustomShape 224"/>
            <p:cNvSpPr/>
            <p:nvPr/>
          </p:nvSpPr>
          <p:spPr>
            <a:xfrm rot="1800000">
              <a:off x="-7041960" y="-1096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2" name="CustomShape 225"/>
            <p:cNvSpPr/>
            <p:nvPr/>
          </p:nvSpPr>
          <p:spPr>
            <a:xfrm rot="1800000">
              <a:off x="-6371280" y="-708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3" name="CustomShape 226"/>
            <p:cNvSpPr/>
            <p:nvPr/>
          </p:nvSpPr>
          <p:spPr>
            <a:xfrm rot="1800000">
              <a:off x="-5033160" y="64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4" name="CustomShape 227"/>
            <p:cNvSpPr/>
            <p:nvPr/>
          </p:nvSpPr>
          <p:spPr>
            <a:xfrm rot="1800000">
              <a:off x="-4361040" y="4521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5" name="CustomShape 228"/>
            <p:cNvSpPr/>
            <p:nvPr/>
          </p:nvSpPr>
          <p:spPr>
            <a:xfrm rot="1800000">
              <a:off x="-3024000" y="1224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6" name="CustomShape 229"/>
            <p:cNvSpPr/>
            <p:nvPr/>
          </p:nvSpPr>
          <p:spPr>
            <a:xfrm rot="1800000">
              <a:off x="-2352240" y="1612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7" name="CustomShape 230"/>
            <p:cNvSpPr/>
            <p:nvPr/>
          </p:nvSpPr>
          <p:spPr>
            <a:xfrm rot="1800000">
              <a:off x="-1011240" y="2385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8" name="CustomShape 231"/>
            <p:cNvSpPr/>
            <p:nvPr/>
          </p:nvSpPr>
          <p:spPr>
            <a:xfrm rot="1800000">
              <a:off x="-343080" y="2772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299" name="CustomShape 232"/>
            <p:cNvSpPr/>
            <p:nvPr/>
          </p:nvSpPr>
          <p:spPr>
            <a:xfrm rot="1800000">
              <a:off x="997200" y="3546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0" name="CustomShape 233"/>
            <p:cNvSpPr/>
            <p:nvPr/>
          </p:nvSpPr>
          <p:spPr>
            <a:xfrm rot="1800000">
              <a:off x="1669680" y="3933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1" name="CustomShape 234"/>
            <p:cNvSpPr/>
            <p:nvPr/>
          </p:nvSpPr>
          <p:spPr>
            <a:xfrm rot="1800000">
              <a:off x="-8378640" y="-1092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2" name="CustomShape 235"/>
            <p:cNvSpPr/>
            <p:nvPr/>
          </p:nvSpPr>
          <p:spPr>
            <a:xfrm rot="1800000">
              <a:off x="-7706520" y="-705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3" name="CustomShape 236"/>
            <p:cNvSpPr/>
            <p:nvPr/>
          </p:nvSpPr>
          <p:spPr>
            <a:xfrm rot="1800000">
              <a:off x="-6369480" y="67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4" name="CustomShape 237"/>
            <p:cNvSpPr/>
            <p:nvPr/>
          </p:nvSpPr>
          <p:spPr>
            <a:xfrm rot="1800000">
              <a:off x="-5697360" y="455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5" name="CustomShape 238"/>
            <p:cNvSpPr/>
            <p:nvPr/>
          </p:nvSpPr>
          <p:spPr>
            <a:xfrm rot="1800000">
              <a:off x="-4356720" y="1228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6" name="CustomShape 239"/>
            <p:cNvSpPr/>
            <p:nvPr/>
          </p:nvSpPr>
          <p:spPr>
            <a:xfrm rot="1800000">
              <a:off x="-3687120" y="1615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7" name="CustomShape 240"/>
            <p:cNvSpPr/>
            <p:nvPr/>
          </p:nvSpPr>
          <p:spPr>
            <a:xfrm rot="1800000">
              <a:off x="-2346480" y="2389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8" name="CustomShape 241"/>
            <p:cNvSpPr/>
            <p:nvPr/>
          </p:nvSpPr>
          <p:spPr>
            <a:xfrm rot="1800000">
              <a:off x="-1675440" y="2776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09" name="CustomShape 242"/>
            <p:cNvSpPr/>
            <p:nvPr/>
          </p:nvSpPr>
          <p:spPr>
            <a:xfrm rot="1800000">
              <a:off x="-337320" y="355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0" name="CustomShape 243"/>
            <p:cNvSpPr/>
            <p:nvPr/>
          </p:nvSpPr>
          <p:spPr>
            <a:xfrm rot="1800000">
              <a:off x="334440" y="3937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1" name="CustomShape 244"/>
            <p:cNvSpPr/>
            <p:nvPr/>
          </p:nvSpPr>
          <p:spPr>
            <a:xfrm rot="1800000">
              <a:off x="-7710120" y="60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2" name="CustomShape 245"/>
            <p:cNvSpPr/>
            <p:nvPr/>
          </p:nvSpPr>
          <p:spPr>
            <a:xfrm rot="1800000">
              <a:off x="-7039080" y="448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3" name="CustomShape 246"/>
            <p:cNvSpPr/>
            <p:nvPr/>
          </p:nvSpPr>
          <p:spPr>
            <a:xfrm rot="1800000">
              <a:off x="-5700960" y="1221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4" name="CustomShape 247"/>
            <p:cNvSpPr/>
            <p:nvPr/>
          </p:nvSpPr>
          <p:spPr>
            <a:xfrm rot="1800000">
              <a:off x="-5028840" y="16092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5" name="CustomShape 248"/>
            <p:cNvSpPr/>
            <p:nvPr/>
          </p:nvSpPr>
          <p:spPr>
            <a:xfrm rot="1800000">
              <a:off x="-3691800" y="2381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6" name="CustomShape 249"/>
            <p:cNvSpPr/>
            <p:nvPr/>
          </p:nvSpPr>
          <p:spPr>
            <a:xfrm rot="1800000">
              <a:off x="-3020040" y="2769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7" name="CustomShape 250"/>
            <p:cNvSpPr/>
            <p:nvPr/>
          </p:nvSpPr>
          <p:spPr>
            <a:xfrm rot="1800000">
              <a:off x="-1679040" y="3542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8" name="CustomShape 251"/>
            <p:cNvSpPr/>
            <p:nvPr/>
          </p:nvSpPr>
          <p:spPr>
            <a:xfrm rot="1800000">
              <a:off x="-1010880" y="3929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19" name="CustomShape 252"/>
            <p:cNvSpPr/>
            <p:nvPr/>
          </p:nvSpPr>
          <p:spPr>
            <a:xfrm rot="1800000">
              <a:off x="329400" y="4703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0" name="CustomShape 253"/>
            <p:cNvSpPr/>
            <p:nvPr/>
          </p:nvSpPr>
          <p:spPr>
            <a:xfrm rot="1800000">
              <a:off x="1001880" y="5090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1" name="CustomShape 254"/>
            <p:cNvSpPr/>
            <p:nvPr/>
          </p:nvSpPr>
          <p:spPr>
            <a:xfrm rot="1800000">
              <a:off x="-9046440" y="64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2" name="CustomShape 255"/>
            <p:cNvSpPr/>
            <p:nvPr/>
          </p:nvSpPr>
          <p:spPr>
            <a:xfrm rot="1800000">
              <a:off x="-8374320" y="451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3" name="CustomShape 256"/>
            <p:cNvSpPr/>
            <p:nvPr/>
          </p:nvSpPr>
          <p:spPr>
            <a:xfrm rot="1800000">
              <a:off x="-7037280" y="1224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4" name="CustomShape 257"/>
            <p:cNvSpPr/>
            <p:nvPr/>
          </p:nvSpPr>
          <p:spPr>
            <a:xfrm rot="1800000">
              <a:off x="-6365160" y="1612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5" name="CustomShape 258"/>
            <p:cNvSpPr/>
            <p:nvPr/>
          </p:nvSpPr>
          <p:spPr>
            <a:xfrm rot="1800000">
              <a:off x="-5024520" y="2385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6" name="CustomShape 259"/>
            <p:cNvSpPr/>
            <p:nvPr/>
          </p:nvSpPr>
          <p:spPr>
            <a:xfrm rot="1800000">
              <a:off x="-4354920" y="2772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7" name="CustomShape 260"/>
            <p:cNvSpPr/>
            <p:nvPr/>
          </p:nvSpPr>
          <p:spPr>
            <a:xfrm rot="1800000">
              <a:off x="-3014280" y="3546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8" name="CustomShape 261"/>
            <p:cNvSpPr/>
            <p:nvPr/>
          </p:nvSpPr>
          <p:spPr>
            <a:xfrm rot="1800000">
              <a:off x="-2343600" y="3933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29" name="CustomShape 262"/>
            <p:cNvSpPr/>
            <p:nvPr/>
          </p:nvSpPr>
          <p:spPr>
            <a:xfrm rot="1800000">
              <a:off x="-1005120" y="4707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0" name="CustomShape 263"/>
            <p:cNvSpPr/>
            <p:nvPr/>
          </p:nvSpPr>
          <p:spPr>
            <a:xfrm rot="1800000">
              <a:off x="-333000" y="5094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1" name="CustomShape 264"/>
            <p:cNvSpPr/>
            <p:nvPr/>
          </p:nvSpPr>
          <p:spPr>
            <a:xfrm rot="1800000">
              <a:off x="-8377920" y="1217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2" name="CustomShape 265"/>
            <p:cNvSpPr/>
            <p:nvPr/>
          </p:nvSpPr>
          <p:spPr>
            <a:xfrm rot="1800000">
              <a:off x="-7706880" y="1604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3" name="CustomShape 266"/>
            <p:cNvSpPr/>
            <p:nvPr/>
          </p:nvSpPr>
          <p:spPr>
            <a:xfrm rot="1800000">
              <a:off x="-6369120" y="2378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4" name="CustomShape 267"/>
            <p:cNvSpPr/>
            <p:nvPr/>
          </p:nvSpPr>
          <p:spPr>
            <a:xfrm rot="1800000">
              <a:off x="-5696640" y="2765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5" name="CustomShape 268"/>
            <p:cNvSpPr/>
            <p:nvPr/>
          </p:nvSpPr>
          <p:spPr>
            <a:xfrm rot="1800000">
              <a:off x="-4359960" y="3538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6" name="CustomShape 269"/>
            <p:cNvSpPr/>
            <p:nvPr/>
          </p:nvSpPr>
          <p:spPr>
            <a:xfrm rot="1800000">
              <a:off x="-3687840" y="3926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7" name="CustomShape 270"/>
            <p:cNvSpPr/>
            <p:nvPr/>
          </p:nvSpPr>
          <p:spPr>
            <a:xfrm rot="1800000">
              <a:off x="-2346840" y="4699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8" name="CustomShape 271"/>
            <p:cNvSpPr/>
            <p:nvPr/>
          </p:nvSpPr>
          <p:spPr>
            <a:xfrm rot="1800000">
              <a:off x="-1678680" y="5086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39" name="CustomShape 272"/>
            <p:cNvSpPr/>
            <p:nvPr/>
          </p:nvSpPr>
          <p:spPr>
            <a:xfrm rot="1800000">
              <a:off x="-338040" y="5860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0" name="CustomShape 273"/>
            <p:cNvSpPr/>
            <p:nvPr/>
          </p:nvSpPr>
          <p:spPr>
            <a:xfrm rot="1800000">
              <a:off x="333720" y="6247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1" name="CustomShape 274"/>
            <p:cNvSpPr/>
            <p:nvPr/>
          </p:nvSpPr>
          <p:spPr>
            <a:xfrm rot="1800000">
              <a:off x="-9714240" y="1221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2" name="CustomShape 275"/>
            <p:cNvSpPr/>
            <p:nvPr/>
          </p:nvSpPr>
          <p:spPr>
            <a:xfrm rot="1800000">
              <a:off x="-9042120" y="1608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3" name="CustomShape 276"/>
            <p:cNvSpPr/>
            <p:nvPr/>
          </p:nvSpPr>
          <p:spPr>
            <a:xfrm rot="1800000">
              <a:off x="-7705080" y="2381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4" name="CustomShape 277"/>
            <p:cNvSpPr/>
            <p:nvPr/>
          </p:nvSpPr>
          <p:spPr>
            <a:xfrm rot="1800000">
              <a:off x="-7032960" y="2769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5" name="CustomShape 278"/>
            <p:cNvSpPr/>
            <p:nvPr/>
          </p:nvSpPr>
          <p:spPr>
            <a:xfrm rot="1800000">
              <a:off x="-5692320" y="3542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6" name="CustomShape 279"/>
            <p:cNvSpPr/>
            <p:nvPr/>
          </p:nvSpPr>
          <p:spPr>
            <a:xfrm rot="1800000">
              <a:off x="-5022720" y="3929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7" name="CustomShape 280"/>
            <p:cNvSpPr/>
            <p:nvPr/>
          </p:nvSpPr>
          <p:spPr>
            <a:xfrm rot="1800000">
              <a:off x="-3682080" y="4703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8" name="CustomShape 281"/>
            <p:cNvSpPr/>
            <p:nvPr/>
          </p:nvSpPr>
          <p:spPr>
            <a:xfrm rot="1800000">
              <a:off x="-3011400" y="5090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49" name="CustomShape 282"/>
            <p:cNvSpPr/>
            <p:nvPr/>
          </p:nvSpPr>
          <p:spPr>
            <a:xfrm rot="1800000">
              <a:off x="-1672920" y="5863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0" name="CustomShape 283"/>
            <p:cNvSpPr/>
            <p:nvPr/>
          </p:nvSpPr>
          <p:spPr>
            <a:xfrm rot="1800000">
              <a:off x="-1001160" y="6251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1" name="CustomShape 284"/>
            <p:cNvSpPr/>
            <p:nvPr/>
          </p:nvSpPr>
          <p:spPr>
            <a:xfrm rot="1800000">
              <a:off x="-9045720" y="2373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2" name="CustomShape 285"/>
            <p:cNvSpPr/>
            <p:nvPr/>
          </p:nvSpPr>
          <p:spPr>
            <a:xfrm rot="1800000">
              <a:off x="-8375040" y="2761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3" name="CustomShape 286"/>
            <p:cNvSpPr/>
            <p:nvPr/>
          </p:nvSpPr>
          <p:spPr>
            <a:xfrm rot="1800000">
              <a:off x="-7036920" y="3535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4" name="CustomShape 287"/>
            <p:cNvSpPr/>
            <p:nvPr/>
          </p:nvSpPr>
          <p:spPr>
            <a:xfrm rot="1800000">
              <a:off x="-6364440" y="3922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5" name="CustomShape 288"/>
            <p:cNvSpPr/>
            <p:nvPr/>
          </p:nvSpPr>
          <p:spPr>
            <a:xfrm rot="1800000">
              <a:off x="-5027760" y="4695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6" name="CustomShape 289"/>
            <p:cNvSpPr/>
            <p:nvPr/>
          </p:nvSpPr>
          <p:spPr>
            <a:xfrm rot="1800000">
              <a:off x="-4355640" y="5082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7" name="CustomShape 290"/>
            <p:cNvSpPr/>
            <p:nvPr/>
          </p:nvSpPr>
          <p:spPr>
            <a:xfrm rot="1800000">
              <a:off x="-3014640" y="5855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8" name="CustomShape 291"/>
            <p:cNvSpPr/>
            <p:nvPr/>
          </p:nvSpPr>
          <p:spPr>
            <a:xfrm rot="1800000">
              <a:off x="-2346480" y="6243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59" name="CustomShape 292"/>
            <p:cNvSpPr/>
            <p:nvPr/>
          </p:nvSpPr>
          <p:spPr>
            <a:xfrm rot="1800000">
              <a:off x="-1005840" y="7017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0" name="CustomShape 293"/>
            <p:cNvSpPr/>
            <p:nvPr/>
          </p:nvSpPr>
          <p:spPr>
            <a:xfrm rot="1800000">
              <a:off x="-333720" y="7404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1" name="CustomShape 294"/>
            <p:cNvSpPr/>
            <p:nvPr/>
          </p:nvSpPr>
          <p:spPr>
            <a:xfrm rot="1800000">
              <a:off x="-10382040" y="2377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2" name="CustomShape 295"/>
            <p:cNvSpPr/>
            <p:nvPr/>
          </p:nvSpPr>
          <p:spPr>
            <a:xfrm rot="1800000">
              <a:off x="-9710280" y="2764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3" name="CustomShape 296"/>
            <p:cNvSpPr/>
            <p:nvPr/>
          </p:nvSpPr>
          <p:spPr>
            <a:xfrm rot="1800000">
              <a:off x="-8372880" y="3538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4" name="CustomShape 297"/>
            <p:cNvSpPr/>
            <p:nvPr/>
          </p:nvSpPr>
          <p:spPr>
            <a:xfrm rot="1800000">
              <a:off x="-7701120" y="3925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5" name="CustomShape 298"/>
            <p:cNvSpPr/>
            <p:nvPr/>
          </p:nvSpPr>
          <p:spPr>
            <a:xfrm rot="1800000">
              <a:off x="-6360480" y="4699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6" name="CustomShape 299"/>
            <p:cNvSpPr/>
            <p:nvPr/>
          </p:nvSpPr>
          <p:spPr>
            <a:xfrm rot="1800000">
              <a:off x="-5690520" y="5086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7" name="CustomShape 300"/>
            <p:cNvSpPr/>
            <p:nvPr/>
          </p:nvSpPr>
          <p:spPr>
            <a:xfrm rot="1800000">
              <a:off x="-4350240" y="5860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8" name="CustomShape 301"/>
            <p:cNvSpPr/>
            <p:nvPr/>
          </p:nvSpPr>
          <p:spPr>
            <a:xfrm rot="1800000">
              <a:off x="-3679200" y="6247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69" name="CustomShape 302"/>
            <p:cNvSpPr/>
            <p:nvPr/>
          </p:nvSpPr>
          <p:spPr>
            <a:xfrm rot="1800000">
              <a:off x="-2340720" y="7020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0" name="CustomShape 303"/>
            <p:cNvSpPr/>
            <p:nvPr/>
          </p:nvSpPr>
          <p:spPr>
            <a:xfrm rot="1800000">
              <a:off x="-1668960" y="7408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1" name="CustomShape 304"/>
            <p:cNvSpPr/>
            <p:nvPr/>
          </p:nvSpPr>
          <p:spPr>
            <a:xfrm rot="1800000">
              <a:off x="-9713520" y="3530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2" name="CustomShape 305"/>
            <p:cNvSpPr/>
            <p:nvPr/>
          </p:nvSpPr>
          <p:spPr>
            <a:xfrm rot="1800000">
              <a:off x="-9042840" y="3918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3" name="CustomShape 306"/>
            <p:cNvSpPr/>
            <p:nvPr/>
          </p:nvSpPr>
          <p:spPr>
            <a:xfrm rot="1800000">
              <a:off x="-7704720" y="4691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4" name="CustomShape 307"/>
            <p:cNvSpPr/>
            <p:nvPr/>
          </p:nvSpPr>
          <p:spPr>
            <a:xfrm rot="1800000">
              <a:off x="-7032600" y="5079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5" name="CustomShape 308"/>
            <p:cNvSpPr/>
            <p:nvPr/>
          </p:nvSpPr>
          <p:spPr>
            <a:xfrm rot="1800000">
              <a:off x="-5695560" y="5851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6" name="CustomShape 309"/>
            <p:cNvSpPr/>
            <p:nvPr/>
          </p:nvSpPr>
          <p:spPr>
            <a:xfrm rot="1800000">
              <a:off x="-5023440" y="6239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7" name="CustomShape 310"/>
            <p:cNvSpPr/>
            <p:nvPr/>
          </p:nvSpPr>
          <p:spPr>
            <a:xfrm rot="1800000">
              <a:off x="-3682800" y="7012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8" name="CustomShape 311"/>
            <p:cNvSpPr/>
            <p:nvPr/>
          </p:nvSpPr>
          <p:spPr>
            <a:xfrm rot="1800000">
              <a:off x="-3014280" y="7399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79" name="CustomShape 312"/>
            <p:cNvSpPr/>
            <p:nvPr/>
          </p:nvSpPr>
          <p:spPr>
            <a:xfrm rot="1800000">
              <a:off x="-1674000" y="8173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0" name="CustomShape 313"/>
            <p:cNvSpPr/>
            <p:nvPr/>
          </p:nvSpPr>
          <p:spPr>
            <a:xfrm rot="1800000">
              <a:off x="-1001520" y="8561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1" name="CustomShape 314"/>
            <p:cNvSpPr/>
            <p:nvPr/>
          </p:nvSpPr>
          <p:spPr>
            <a:xfrm rot="1800000">
              <a:off x="-11049840" y="353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2" name="CustomShape 315"/>
            <p:cNvSpPr/>
            <p:nvPr/>
          </p:nvSpPr>
          <p:spPr>
            <a:xfrm rot="1800000">
              <a:off x="-10378080" y="3921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3" name="CustomShape 316"/>
            <p:cNvSpPr/>
            <p:nvPr/>
          </p:nvSpPr>
          <p:spPr>
            <a:xfrm rot="1800000">
              <a:off x="-9040680" y="4694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4" name="CustomShape 317"/>
            <p:cNvSpPr/>
            <p:nvPr/>
          </p:nvSpPr>
          <p:spPr>
            <a:xfrm rot="1800000">
              <a:off x="-8368920" y="5082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5" name="CustomShape 318"/>
            <p:cNvSpPr/>
            <p:nvPr/>
          </p:nvSpPr>
          <p:spPr>
            <a:xfrm rot="1800000">
              <a:off x="-7028280" y="5856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6" name="CustomShape 319"/>
            <p:cNvSpPr/>
            <p:nvPr/>
          </p:nvSpPr>
          <p:spPr>
            <a:xfrm rot="1800000">
              <a:off x="-6358680" y="6243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7" name="CustomShape 320"/>
            <p:cNvSpPr/>
            <p:nvPr/>
          </p:nvSpPr>
          <p:spPr>
            <a:xfrm rot="1800000">
              <a:off x="-5018040" y="7017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8" name="CustomShape 321"/>
            <p:cNvSpPr/>
            <p:nvPr/>
          </p:nvSpPr>
          <p:spPr>
            <a:xfrm rot="1800000">
              <a:off x="-4347000" y="7403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89" name="CustomShape 322"/>
            <p:cNvSpPr/>
            <p:nvPr/>
          </p:nvSpPr>
          <p:spPr>
            <a:xfrm rot="1800000">
              <a:off x="-3008880" y="8177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390" name="CustomShape 323"/>
            <p:cNvSpPr/>
            <p:nvPr/>
          </p:nvSpPr>
          <p:spPr>
            <a:xfrm rot="1800000">
              <a:off x="-2336760" y="8565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4391"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28" name="PlaceHolder 1"/>
          <p:cNvSpPr>
            <a:spLocks noGrp="1"/>
          </p:cNvSpPr>
          <p:nvPr>
            <p:ph type="body"/>
          </p:nvPr>
        </p:nvSpPr>
        <p:spPr>
          <a:xfrm>
            <a:off x="430200" y="330120"/>
            <a:ext cx="5690520" cy="6235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4429" name="PlaceHolder 2"/>
          <p:cNvSpPr>
            <a:spLocks noGrp="1"/>
          </p:cNvSpPr>
          <p:nvPr>
            <p:ph type="body"/>
          </p:nvPr>
        </p:nvSpPr>
        <p:spPr>
          <a:xfrm>
            <a:off x="430200" y="1465920"/>
            <a:ext cx="3762720" cy="39621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4430" name="Group 3"/>
          <p:cNvGrpSpPr/>
          <p:nvPr/>
        </p:nvGrpSpPr>
        <p:grpSpPr>
          <a:xfrm>
            <a:off x="8434440" y="-4031640"/>
            <a:ext cx="17457840" cy="15515640"/>
            <a:chOff x="8434440" y="-4031640"/>
            <a:chExt cx="17457840" cy="15515640"/>
          </a:xfrm>
        </p:grpSpPr>
        <p:sp>
          <p:nvSpPr>
            <p:cNvPr id="4431" name="CustomShape 4"/>
            <p:cNvSpPr/>
            <p:nvPr/>
          </p:nvSpPr>
          <p:spPr>
            <a:xfrm rot="1800000">
              <a:off x="14711040" y="-2955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32" name="CustomShape 5"/>
            <p:cNvSpPr/>
            <p:nvPr/>
          </p:nvSpPr>
          <p:spPr>
            <a:xfrm rot="1800000">
              <a:off x="16049880" y="-2958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33" name="CustomShape 6"/>
            <p:cNvSpPr/>
            <p:nvPr/>
          </p:nvSpPr>
          <p:spPr>
            <a:xfrm rot="1800000">
              <a:off x="15378120" y="-1796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34" name="CustomShape 7"/>
            <p:cNvSpPr/>
            <p:nvPr/>
          </p:nvSpPr>
          <p:spPr>
            <a:xfrm rot="1800000">
              <a:off x="14706360" y="-631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35" name="CustomShape 8"/>
            <p:cNvSpPr/>
            <p:nvPr/>
          </p:nvSpPr>
          <p:spPr>
            <a:xfrm rot="1800000">
              <a:off x="14034600" y="53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36" name="CustomShape 9"/>
            <p:cNvSpPr/>
            <p:nvPr/>
          </p:nvSpPr>
          <p:spPr>
            <a:xfrm rot="1800000">
              <a:off x="13362840" y="1695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37" name="CustomShape 10"/>
            <p:cNvSpPr/>
            <p:nvPr/>
          </p:nvSpPr>
          <p:spPr>
            <a:xfrm rot="1800000">
              <a:off x="12691080" y="2858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38" name="CustomShape 11"/>
            <p:cNvSpPr/>
            <p:nvPr/>
          </p:nvSpPr>
          <p:spPr>
            <a:xfrm rot="1800000">
              <a:off x="12019320" y="4022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39" name="CustomShape 12"/>
            <p:cNvSpPr/>
            <p:nvPr/>
          </p:nvSpPr>
          <p:spPr>
            <a:xfrm rot="1800000">
              <a:off x="11347560" y="5185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40" name="CustomShape 13"/>
            <p:cNvSpPr/>
            <p:nvPr/>
          </p:nvSpPr>
          <p:spPr>
            <a:xfrm rot="1800000">
              <a:off x="14039280" y="-1790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1" name="CustomShape 14"/>
            <p:cNvSpPr/>
            <p:nvPr/>
          </p:nvSpPr>
          <p:spPr>
            <a:xfrm rot="1800000">
              <a:off x="13367520" y="-628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42" name="CustomShape 15"/>
            <p:cNvSpPr/>
            <p:nvPr/>
          </p:nvSpPr>
          <p:spPr>
            <a:xfrm rot="1800000">
              <a:off x="12695760" y="53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3" name="CustomShape 16"/>
            <p:cNvSpPr/>
            <p:nvPr/>
          </p:nvSpPr>
          <p:spPr>
            <a:xfrm rot="1800000">
              <a:off x="12024000" y="1698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44" name="CustomShape 17"/>
            <p:cNvSpPr/>
            <p:nvPr/>
          </p:nvSpPr>
          <p:spPr>
            <a:xfrm rot="1800000">
              <a:off x="11352240" y="2863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5" name="CustomShape 18"/>
            <p:cNvSpPr/>
            <p:nvPr/>
          </p:nvSpPr>
          <p:spPr>
            <a:xfrm rot="1800000">
              <a:off x="10680480" y="4025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46" name="CustomShape 19"/>
            <p:cNvSpPr/>
            <p:nvPr/>
          </p:nvSpPr>
          <p:spPr>
            <a:xfrm rot="1800000">
              <a:off x="10008720" y="5190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7" name="CustomShape 20"/>
            <p:cNvSpPr/>
            <p:nvPr/>
          </p:nvSpPr>
          <p:spPr>
            <a:xfrm rot="1800000">
              <a:off x="16725960" y="-1792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48" name="CustomShape 21"/>
            <p:cNvSpPr/>
            <p:nvPr/>
          </p:nvSpPr>
          <p:spPr>
            <a:xfrm rot="1800000">
              <a:off x="18064800" y="-1794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9" name="CustomShape 22"/>
            <p:cNvSpPr/>
            <p:nvPr/>
          </p:nvSpPr>
          <p:spPr>
            <a:xfrm rot="1800000">
              <a:off x="17393040" y="-632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0" name="CustomShape 23"/>
            <p:cNvSpPr/>
            <p:nvPr/>
          </p:nvSpPr>
          <p:spPr>
            <a:xfrm rot="1800000">
              <a:off x="16721280" y="53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51" name="CustomShape 24"/>
            <p:cNvSpPr/>
            <p:nvPr/>
          </p:nvSpPr>
          <p:spPr>
            <a:xfrm rot="1800000">
              <a:off x="16049520" y="169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2" name="CustomShape 25"/>
            <p:cNvSpPr/>
            <p:nvPr/>
          </p:nvSpPr>
          <p:spPr>
            <a:xfrm rot="1800000">
              <a:off x="15377760" y="2858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53" name="CustomShape 26"/>
            <p:cNvSpPr/>
            <p:nvPr/>
          </p:nvSpPr>
          <p:spPr>
            <a:xfrm rot="1800000">
              <a:off x="14705640" y="4021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4" name="CustomShape 27"/>
            <p:cNvSpPr/>
            <p:nvPr/>
          </p:nvSpPr>
          <p:spPr>
            <a:xfrm rot="1800000">
              <a:off x="14034240" y="5185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55" name="CustomShape 28"/>
            <p:cNvSpPr/>
            <p:nvPr/>
          </p:nvSpPr>
          <p:spPr>
            <a:xfrm rot="1800000">
              <a:off x="13362120" y="6348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6" name="CustomShape 29"/>
            <p:cNvSpPr/>
            <p:nvPr/>
          </p:nvSpPr>
          <p:spPr>
            <a:xfrm rot="1800000">
              <a:off x="16054200" y="-627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57" name="CustomShape 30"/>
            <p:cNvSpPr/>
            <p:nvPr/>
          </p:nvSpPr>
          <p:spPr>
            <a:xfrm rot="1800000">
              <a:off x="15382440" y="53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8" name="CustomShape 31"/>
            <p:cNvSpPr/>
            <p:nvPr/>
          </p:nvSpPr>
          <p:spPr>
            <a:xfrm rot="1800000">
              <a:off x="14710680" y="1699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59" name="CustomShape 32"/>
            <p:cNvSpPr/>
            <p:nvPr/>
          </p:nvSpPr>
          <p:spPr>
            <a:xfrm rot="1800000">
              <a:off x="14038560" y="2862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60" name="CustomShape 33"/>
            <p:cNvSpPr/>
            <p:nvPr/>
          </p:nvSpPr>
          <p:spPr>
            <a:xfrm rot="1800000">
              <a:off x="13367160" y="4026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1" name="CustomShape 34"/>
            <p:cNvSpPr/>
            <p:nvPr/>
          </p:nvSpPr>
          <p:spPr>
            <a:xfrm rot="1800000">
              <a:off x="12695040" y="5189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62" name="CustomShape 35"/>
            <p:cNvSpPr/>
            <p:nvPr/>
          </p:nvSpPr>
          <p:spPr>
            <a:xfrm rot="1800000">
              <a:off x="12023280" y="6353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3" name="CustomShape 36"/>
            <p:cNvSpPr/>
            <p:nvPr/>
          </p:nvSpPr>
          <p:spPr>
            <a:xfrm rot="1800000">
              <a:off x="18741600" y="-628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464" name="CustomShape 37"/>
            <p:cNvSpPr/>
            <p:nvPr/>
          </p:nvSpPr>
          <p:spPr>
            <a:xfrm rot="1800000">
              <a:off x="20079720" y="-631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5" name="CustomShape 38"/>
            <p:cNvSpPr/>
            <p:nvPr/>
          </p:nvSpPr>
          <p:spPr>
            <a:xfrm rot="1800000">
              <a:off x="19407600" y="530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66" name="CustomShape 39"/>
            <p:cNvSpPr/>
            <p:nvPr/>
          </p:nvSpPr>
          <p:spPr>
            <a:xfrm rot="1800000">
              <a:off x="18736200" y="1694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7" name="CustomShape 40"/>
            <p:cNvSpPr/>
            <p:nvPr/>
          </p:nvSpPr>
          <p:spPr>
            <a:xfrm rot="1800000">
              <a:off x="18064080" y="2857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68" name="CustomShape 41"/>
            <p:cNvSpPr/>
            <p:nvPr/>
          </p:nvSpPr>
          <p:spPr>
            <a:xfrm rot="1800000">
              <a:off x="17392320" y="4021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9" name="CustomShape 42"/>
            <p:cNvSpPr/>
            <p:nvPr/>
          </p:nvSpPr>
          <p:spPr>
            <a:xfrm rot="1800000">
              <a:off x="16720560" y="5184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70" name="CustomShape 43"/>
            <p:cNvSpPr/>
            <p:nvPr/>
          </p:nvSpPr>
          <p:spPr>
            <a:xfrm rot="1800000">
              <a:off x="16048800" y="634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71" name="CustomShape 44"/>
            <p:cNvSpPr/>
            <p:nvPr/>
          </p:nvSpPr>
          <p:spPr>
            <a:xfrm rot="1800000">
              <a:off x="15377040" y="7511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72" name="CustomShape 45"/>
            <p:cNvSpPr/>
            <p:nvPr/>
          </p:nvSpPr>
          <p:spPr>
            <a:xfrm rot="1800000">
              <a:off x="18070200" y="535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73" name="CustomShape 46"/>
            <p:cNvSpPr/>
            <p:nvPr/>
          </p:nvSpPr>
          <p:spPr>
            <a:xfrm rot="1800000">
              <a:off x="17398080" y="16981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474" name="CustomShape 47"/>
            <p:cNvSpPr/>
            <p:nvPr/>
          </p:nvSpPr>
          <p:spPr>
            <a:xfrm rot="1800000">
              <a:off x="16726320" y="2863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75" name="CustomShape 48"/>
            <p:cNvSpPr/>
            <p:nvPr/>
          </p:nvSpPr>
          <p:spPr>
            <a:xfrm rot="1800000">
              <a:off x="16054560" y="4025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476" name="CustomShape 49"/>
            <p:cNvSpPr/>
            <p:nvPr/>
          </p:nvSpPr>
          <p:spPr>
            <a:xfrm rot="1800000">
              <a:off x="15382800" y="51901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77" name="CustomShape 50"/>
            <p:cNvSpPr/>
            <p:nvPr/>
          </p:nvSpPr>
          <p:spPr>
            <a:xfrm rot="1800000">
              <a:off x="14711040" y="6352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478" name="CustomShape 51"/>
            <p:cNvSpPr/>
            <p:nvPr/>
          </p:nvSpPr>
          <p:spPr>
            <a:xfrm rot="1800000">
              <a:off x="14039280" y="75171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79" name="CustomShape 52"/>
            <p:cNvSpPr/>
            <p:nvPr/>
          </p:nvSpPr>
          <p:spPr>
            <a:xfrm rot="1800000">
              <a:off x="20756520" y="534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480" name="CustomShape 53"/>
            <p:cNvSpPr/>
            <p:nvPr/>
          </p:nvSpPr>
          <p:spPr>
            <a:xfrm rot="1800000">
              <a:off x="22094280" y="531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81" name="CustomShape 54"/>
            <p:cNvSpPr/>
            <p:nvPr/>
          </p:nvSpPr>
          <p:spPr>
            <a:xfrm rot="1800000">
              <a:off x="21422520" y="1693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82" name="CustomShape 55"/>
            <p:cNvSpPr/>
            <p:nvPr/>
          </p:nvSpPr>
          <p:spPr>
            <a:xfrm rot="1800000">
              <a:off x="20750760" y="2858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83" name="CustomShape 56"/>
            <p:cNvSpPr/>
            <p:nvPr/>
          </p:nvSpPr>
          <p:spPr>
            <a:xfrm rot="1800000">
              <a:off x="20079000" y="4020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84" name="CustomShape 57"/>
            <p:cNvSpPr/>
            <p:nvPr/>
          </p:nvSpPr>
          <p:spPr>
            <a:xfrm rot="1800000">
              <a:off x="19407240" y="5185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85" name="CustomShape 58"/>
            <p:cNvSpPr/>
            <p:nvPr/>
          </p:nvSpPr>
          <p:spPr>
            <a:xfrm rot="1800000">
              <a:off x="18735480" y="6347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86" name="CustomShape 59"/>
            <p:cNvSpPr/>
            <p:nvPr/>
          </p:nvSpPr>
          <p:spPr>
            <a:xfrm rot="1800000">
              <a:off x="18063720" y="7512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87" name="CustomShape 60"/>
            <p:cNvSpPr/>
            <p:nvPr/>
          </p:nvSpPr>
          <p:spPr>
            <a:xfrm rot="1800000">
              <a:off x="17391960" y="8674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88" name="CustomShape 61"/>
            <p:cNvSpPr/>
            <p:nvPr/>
          </p:nvSpPr>
          <p:spPr>
            <a:xfrm rot="1800000">
              <a:off x="20084760" y="1699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489" name="CustomShape 62"/>
            <p:cNvSpPr/>
            <p:nvPr/>
          </p:nvSpPr>
          <p:spPr>
            <a:xfrm rot="1800000">
              <a:off x="19413000" y="2861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490" name="CustomShape 63"/>
            <p:cNvSpPr/>
            <p:nvPr/>
          </p:nvSpPr>
          <p:spPr>
            <a:xfrm rot="1800000">
              <a:off x="18741240" y="4026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491" name="CustomShape 64"/>
            <p:cNvSpPr/>
            <p:nvPr/>
          </p:nvSpPr>
          <p:spPr>
            <a:xfrm rot="1800000">
              <a:off x="18069480" y="5188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492" name="CustomShape 65"/>
            <p:cNvSpPr/>
            <p:nvPr/>
          </p:nvSpPr>
          <p:spPr>
            <a:xfrm rot="1800000">
              <a:off x="17397720" y="6353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493" name="CustomShape 66"/>
            <p:cNvSpPr/>
            <p:nvPr/>
          </p:nvSpPr>
          <p:spPr>
            <a:xfrm rot="1800000">
              <a:off x="16725960" y="7515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494" name="CustomShape 67"/>
            <p:cNvSpPr/>
            <p:nvPr/>
          </p:nvSpPr>
          <p:spPr>
            <a:xfrm rot="1800000">
              <a:off x="16054200" y="8680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495" name="CustomShape 68"/>
            <p:cNvSpPr/>
            <p:nvPr/>
          </p:nvSpPr>
          <p:spPr>
            <a:xfrm rot="1800000">
              <a:off x="22771440" y="1697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496" name="CustomShape 69"/>
            <p:cNvSpPr/>
            <p:nvPr/>
          </p:nvSpPr>
          <p:spPr>
            <a:xfrm rot="1800000">
              <a:off x="24110280" y="1694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97" name="CustomShape 70"/>
            <p:cNvSpPr/>
            <p:nvPr/>
          </p:nvSpPr>
          <p:spPr>
            <a:xfrm rot="1800000">
              <a:off x="23438520" y="2856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498" name="CustomShape 71"/>
            <p:cNvSpPr/>
            <p:nvPr/>
          </p:nvSpPr>
          <p:spPr>
            <a:xfrm rot="1800000">
              <a:off x="22766760" y="4021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499" name="CustomShape 72"/>
            <p:cNvSpPr/>
            <p:nvPr/>
          </p:nvSpPr>
          <p:spPr>
            <a:xfrm rot="1800000">
              <a:off x="22095000" y="5184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500" name="CustomShape 73"/>
            <p:cNvSpPr/>
            <p:nvPr/>
          </p:nvSpPr>
          <p:spPr>
            <a:xfrm rot="1800000">
              <a:off x="21423240" y="63489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501" name="CustomShape 74"/>
            <p:cNvSpPr/>
            <p:nvPr/>
          </p:nvSpPr>
          <p:spPr>
            <a:xfrm rot="1800000">
              <a:off x="20751480" y="75114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502" name="CustomShape 75"/>
            <p:cNvSpPr/>
            <p:nvPr/>
          </p:nvSpPr>
          <p:spPr>
            <a:xfrm rot="1800000">
              <a:off x="20079720" y="86760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503" name="CustomShape 76"/>
            <p:cNvSpPr/>
            <p:nvPr/>
          </p:nvSpPr>
          <p:spPr>
            <a:xfrm rot="1800000">
              <a:off x="19407960" y="98384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504" name="CustomShape 77"/>
            <p:cNvSpPr/>
            <p:nvPr/>
          </p:nvSpPr>
          <p:spPr>
            <a:xfrm rot="1800000">
              <a:off x="22099680" y="2862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05" name="CustomShape 78"/>
            <p:cNvSpPr/>
            <p:nvPr/>
          </p:nvSpPr>
          <p:spPr>
            <a:xfrm rot="1800000">
              <a:off x="21427920" y="4024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06" name="CustomShape 79"/>
            <p:cNvSpPr/>
            <p:nvPr/>
          </p:nvSpPr>
          <p:spPr>
            <a:xfrm rot="1800000">
              <a:off x="20756160" y="518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07" name="CustomShape 80"/>
            <p:cNvSpPr/>
            <p:nvPr/>
          </p:nvSpPr>
          <p:spPr>
            <a:xfrm rot="1800000">
              <a:off x="20084400" y="6351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08" name="CustomShape 81"/>
            <p:cNvSpPr/>
            <p:nvPr/>
          </p:nvSpPr>
          <p:spPr>
            <a:xfrm rot="1800000">
              <a:off x="19412640" y="7516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09" name="CustomShape 82"/>
            <p:cNvSpPr/>
            <p:nvPr/>
          </p:nvSpPr>
          <p:spPr>
            <a:xfrm rot="1800000">
              <a:off x="18740520" y="8678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10" name="CustomShape 83"/>
            <p:cNvSpPr/>
            <p:nvPr/>
          </p:nvSpPr>
          <p:spPr>
            <a:xfrm rot="1800000">
              <a:off x="18069120" y="9843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11" name="CustomShape 84"/>
            <p:cNvSpPr/>
            <p:nvPr/>
          </p:nvSpPr>
          <p:spPr>
            <a:xfrm rot="1800000">
              <a:off x="13368240" y="-3731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12" name="CustomShape 85"/>
            <p:cNvSpPr/>
            <p:nvPr/>
          </p:nvSpPr>
          <p:spPr>
            <a:xfrm rot="1800000">
              <a:off x="14707080" y="-3733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13" name="CustomShape 86"/>
            <p:cNvSpPr/>
            <p:nvPr/>
          </p:nvSpPr>
          <p:spPr>
            <a:xfrm rot="1800000">
              <a:off x="14035320" y="-2571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14" name="CustomShape 87"/>
            <p:cNvSpPr/>
            <p:nvPr/>
          </p:nvSpPr>
          <p:spPr>
            <a:xfrm rot="1800000">
              <a:off x="13363560" y="-14068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15" name="CustomShape 88"/>
            <p:cNvSpPr/>
            <p:nvPr/>
          </p:nvSpPr>
          <p:spPr>
            <a:xfrm rot="1800000">
              <a:off x="12691800" y="-244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16" name="CustomShape 89"/>
            <p:cNvSpPr/>
            <p:nvPr/>
          </p:nvSpPr>
          <p:spPr>
            <a:xfrm rot="1800000">
              <a:off x="12020040" y="919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17" name="CustomShape 90"/>
            <p:cNvSpPr/>
            <p:nvPr/>
          </p:nvSpPr>
          <p:spPr>
            <a:xfrm rot="1800000">
              <a:off x="11348280" y="2082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18" name="CustomShape 91"/>
            <p:cNvSpPr/>
            <p:nvPr/>
          </p:nvSpPr>
          <p:spPr>
            <a:xfrm rot="1800000">
              <a:off x="10676520" y="3246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19" name="CustomShape 92"/>
            <p:cNvSpPr/>
            <p:nvPr/>
          </p:nvSpPr>
          <p:spPr>
            <a:xfrm rot="1800000">
              <a:off x="10004400" y="440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20" name="CustomShape 93"/>
            <p:cNvSpPr/>
            <p:nvPr/>
          </p:nvSpPr>
          <p:spPr>
            <a:xfrm rot="1800000">
              <a:off x="12696480" y="-2566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21" name="CustomShape 94"/>
            <p:cNvSpPr/>
            <p:nvPr/>
          </p:nvSpPr>
          <p:spPr>
            <a:xfrm rot="1800000">
              <a:off x="12024720" y="-1404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22" name="CustomShape 95"/>
            <p:cNvSpPr/>
            <p:nvPr/>
          </p:nvSpPr>
          <p:spPr>
            <a:xfrm rot="1800000">
              <a:off x="11352960" y="-239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23" name="CustomShape 96"/>
            <p:cNvSpPr/>
            <p:nvPr/>
          </p:nvSpPr>
          <p:spPr>
            <a:xfrm rot="1800000">
              <a:off x="10681200" y="923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24" name="CustomShape 97"/>
            <p:cNvSpPr/>
            <p:nvPr/>
          </p:nvSpPr>
          <p:spPr>
            <a:xfrm rot="1800000">
              <a:off x="10009440" y="2087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25" name="CustomShape 98"/>
            <p:cNvSpPr/>
            <p:nvPr/>
          </p:nvSpPr>
          <p:spPr>
            <a:xfrm rot="1800000">
              <a:off x="9337320" y="3250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26" name="CustomShape 99"/>
            <p:cNvSpPr/>
            <p:nvPr/>
          </p:nvSpPr>
          <p:spPr>
            <a:xfrm rot="1800000">
              <a:off x="8665920" y="4414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27" name="CustomShape 100"/>
            <p:cNvSpPr/>
            <p:nvPr/>
          </p:nvSpPr>
          <p:spPr>
            <a:xfrm rot="1800000">
              <a:off x="15383160" y="-25675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28" name="CustomShape 101"/>
            <p:cNvSpPr/>
            <p:nvPr/>
          </p:nvSpPr>
          <p:spPr>
            <a:xfrm rot="1800000">
              <a:off x="16722000" y="-25707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29" name="CustomShape 102"/>
            <p:cNvSpPr/>
            <p:nvPr/>
          </p:nvSpPr>
          <p:spPr>
            <a:xfrm rot="1800000">
              <a:off x="16050240" y="-14083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30" name="CustomShape 103"/>
            <p:cNvSpPr/>
            <p:nvPr/>
          </p:nvSpPr>
          <p:spPr>
            <a:xfrm rot="1800000">
              <a:off x="15378480" y="-243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31" name="CustomShape 104"/>
            <p:cNvSpPr/>
            <p:nvPr/>
          </p:nvSpPr>
          <p:spPr>
            <a:xfrm rot="1800000">
              <a:off x="14706360" y="918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32" name="CustomShape 105"/>
            <p:cNvSpPr/>
            <p:nvPr/>
          </p:nvSpPr>
          <p:spPr>
            <a:xfrm rot="1800000">
              <a:off x="14034960" y="2082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33" name="CustomShape 106"/>
            <p:cNvSpPr/>
            <p:nvPr/>
          </p:nvSpPr>
          <p:spPr>
            <a:xfrm rot="1800000">
              <a:off x="13362840" y="324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34" name="CustomShape 107"/>
            <p:cNvSpPr/>
            <p:nvPr/>
          </p:nvSpPr>
          <p:spPr>
            <a:xfrm rot="1800000">
              <a:off x="12691080" y="4410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535" name="CustomShape 108"/>
            <p:cNvSpPr/>
            <p:nvPr/>
          </p:nvSpPr>
          <p:spPr>
            <a:xfrm rot="1800000">
              <a:off x="12019320" y="557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536" name="CustomShape 109"/>
            <p:cNvSpPr/>
            <p:nvPr/>
          </p:nvSpPr>
          <p:spPr>
            <a:xfrm rot="1800000">
              <a:off x="14711400" y="-1402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37" name="CustomShape 110"/>
            <p:cNvSpPr/>
            <p:nvPr/>
          </p:nvSpPr>
          <p:spPr>
            <a:xfrm rot="1800000">
              <a:off x="14039280" y="-2404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38" name="CustomShape 111"/>
            <p:cNvSpPr/>
            <p:nvPr/>
          </p:nvSpPr>
          <p:spPr>
            <a:xfrm rot="1800000">
              <a:off x="13367880" y="9237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39" name="CustomShape 112"/>
            <p:cNvSpPr/>
            <p:nvPr/>
          </p:nvSpPr>
          <p:spPr>
            <a:xfrm rot="1800000">
              <a:off x="12695760" y="2086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40" name="CustomShape 113"/>
            <p:cNvSpPr/>
            <p:nvPr/>
          </p:nvSpPr>
          <p:spPr>
            <a:xfrm rot="1800000">
              <a:off x="12024000" y="3250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1" name="CustomShape 114"/>
            <p:cNvSpPr/>
            <p:nvPr/>
          </p:nvSpPr>
          <p:spPr>
            <a:xfrm rot="1800000">
              <a:off x="11352240" y="4413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42" name="CustomShape 115"/>
            <p:cNvSpPr/>
            <p:nvPr/>
          </p:nvSpPr>
          <p:spPr>
            <a:xfrm rot="1800000">
              <a:off x="10680480" y="55782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3" name="CustomShape 116"/>
            <p:cNvSpPr/>
            <p:nvPr/>
          </p:nvSpPr>
          <p:spPr>
            <a:xfrm rot="1800000">
              <a:off x="17397720" y="-1404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44" name="CustomShape 117"/>
            <p:cNvSpPr/>
            <p:nvPr/>
          </p:nvSpPr>
          <p:spPr>
            <a:xfrm rot="1800000">
              <a:off x="18736920" y="-1407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5" name="CustomShape 118"/>
            <p:cNvSpPr/>
            <p:nvPr/>
          </p:nvSpPr>
          <p:spPr>
            <a:xfrm rot="1800000">
              <a:off x="18064800" y="-245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46" name="CustomShape 119"/>
            <p:cNvSpPr/>
            <p:nvPr/>
          </p:nvSpPr>
          <p:spPr>
            <a:xfrm rot="1800000">
              <a:off x="17393040" y="919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7" name="CustomShape 120"/>
            <p:cNvSpPr/>
            <p:nvPr/>
          </p:nvSpPr>
          <p:spPr>
            <a:xfrm rot="1800000">
              <a:off x="16721280" y="2081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48" name="CustomShape 121"/>
            <p:cNvSpPr/>
            <p:nvPr/>
          </p:nvSpPr>
          <p:spPr>
            <a:xfrm rot="1800000">
              <a:off x="16049520" y="3246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9" name="CustomShape 122"/>
            <p:cNvSpPr/>
            <p:nvPr/>
          </p:nvSpPr>
          <p:spPr>
            <a:xfrm rot="1800000">
              <a:off x="15377760" y="4408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0" name="CustomShape 123"/>
            <p:cNvSpPr/>
            <p:nvPr/>
          </p:nvSpPr>
          <p:spPr>
            <a:xfrm rot="1800000">
              <a:off x="14706000" y="5573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51" name="CustomShape 124"/>
            <p:cNvSpPr/>
            <p:nvPr/>
          </p:nvSpPr>
          <p:spPr>
            <a:xfrm rot="1800000">
              <a:off x="14034240" y="6735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2" name="CustomShape 125"/>
            <p:cNvSpPr/>
            <p:nvPr/>
          </p:nvSpPr>
          <p:spPr>
            <a:xfrm rot="1800000">
              <a:off x="16725960" y="-23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53" name="CustomShape 126"/>
            <p:cNvSpPr/>
            <p:nvPr/>
          </p:nvSpPr>
          <p:spPr>
            <a:xfrm rot="1800000">
              <a:off x="16054200" y="922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4" name="CustomShape 127"/>
            <p:cNvSpPr/>
            <p:nvPr/>
          </p:nvSpPr>
          <p:spPr>
            <a:xfrm rot="1800000">
              <a:off x="15382440" y="2087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55" name="CustomShape 128"/>
            <p:cNvSpPr/>
            <p:nvPr/>
          </p:nvSpPr>
          <p:spPr>
            <a:xfrm rot="1800000">
              <a:off x="14710680" y="3249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6" name="CustomShape 129"/>
            <p:cNvSpPr/>
            <p:nvPr/>
          </p:nvSpPr>
          <p:spPr>
            <a:xfrm rot="1800000">
              <a:off x="14038920" y="4414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57" name="CustomShape 130"/>
            <p:cNvSpPr/>
            <p:nvPr/>
          </p:nvSpPr>
          <p:spPr>
            <a:xfrm rot="1800000">
              <a:off x="13367160" y="5577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8" name="CustomShape 131"/>
            <p:cNvSpPr/>
            <p:nvPr/>
          </p:nvSpPr>
          <p:spPr>
            <a:xfrm rot="1800000">
              <a:off x="12695400" y="674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59" name="CustomShape 132"/>
            <p:cNvSpPr/>
            <p:nvPr/>
          </p:nvSpPr>
          <p:spPr>
            <a:xfrm rot="1800000">
              <a:off x="19412640" y="-240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60" name="CustomShape 133"/>
            <p:cNvSpPr/>
            <p:nvPr/>
          </p:nvSpPr>
          <p:spPr>
            <a:xfrm rot="1800000">
              <a:off x="20751480" y="-244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1" name="CustomShape 134"/>
            <p:cNvSpPr/>
            <p:nvPr/>
          </p:nvSpPr>
          <p:spPr>
            <a:xfrm rot="1800000">
              <a:off x="20079720" y="917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62" name="CustomShape 135"/>
            <p:cNvSpPr/>
            <p:nvPr/>
          </p:nvSpPr>
          <p:spPr>
            <a:xfrm rot="1800000">
              <a:off x="19407960" y="2082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3" name="CustomShape 136"/>
            <p:cNvSpPr/>
            <p:nvPr/>
          </p:nvSpPr>
          <p:spPr>
            <a:xfrm rot="1800000">
              <a:off x="18736200" y="3245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64" name="CustomShape 137"/>
            <p:cNvSpPr/>
            <p:nvPr/>
          </p:nvSpPr>
          <p:spPr>
            <a:xfrm rot="1800000">
              <a:off x="18064440" y="44096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5" name="CustomShape 138"/>
            <p:cNvSpPr/>
            <p:nvPr/>
          </p:nvSpPr>
          <p:spPr>
            <a:xfrm rot="1800000">
              <a:off x="17392680" y="55720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66" name="CustomShape 139"/>
            <p:cNvSpPr/>
            <p:nvPr/>
          </p:nvSpPr>
          <p:spPr>
            <a:xfrm rot="1800000">
              <a:off x="16720920" y="6736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7" name="CustomShape 140"/>
            <p:cNvSpPr/>
            <p:nvPr/>
          </p:nvSpPr>
          <p:spPr>
            <a:xfrm rot="1800000">
              <a:off x="16049160" y="7899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68" name="CustomShape 141"/>
            <p:cNvSpPr/>
            <p:nvPr/>
          </p:nvSpPr>
          <p:spPr>
            <a:xfrm rot="1800000">
              <a:off x="18740880" y="923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9" name="CustomShape 142"/>
            <p:cNvSpPr/>
            <p:nvPr/>
          </p:nvSpPr>
          <p:spPr>
            <a:xfrm rot="1800000">
              <a:off x="18069120" y="2085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0" name="CustomShape 143"/>
            <p:cNvSpPr/>
            <p:nvPr/>
          </p:nvSpPr>
          <p:spPr>
            <a:xfrm rot="1800000">
              <a:off x="17397360" y="3250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71" name="CustomShape 144"/>
            <p:cNvSpPr/>
            <p:nvPr/>
          </p:nvSpPr>
          <p:spPr>
            <a:xfrm rot="1800000">
              <a:off x="16725600" y="4413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2" name="CustomShape 145"/>
            <p:cNvSpPr/>
            <p:nvPr/>
          </p:nvSpPr>
          <p:spPr>
            <a:xfrm rot="1800000">
              <a:off x="16053840" y="5577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73" name="CustomShape 146"/>
            <p:cNvSpPr/>
            <p:nvPr/>
          </p:nvSpPr>
          <p:spPr>
            <a:xfrm rot="1800000">
              <a:off x="15382080" y="6740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4" name="CustomShape 147"/>
            <p:cNvSpPr/>
            <p:nvPr/>
          </p:nvSpPr>
          <p:spPr>
            <a:xfrm rot="1800000">
              <a:off x="14710320" y="790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75" name="CustomShape 148"/>
            <p:cNvSpPr/>
            <p:nvPr/>
          </p:nvSpPr>
          <p:spPr>
            <a:xfrm rot="1800000">
              <a:off x="21427560" y="921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6" name="CustomShape 149"/>
            <p:cNvSpPr/>
            <p:nvPr/>
          </p:nvSpPr>
          <p:spPr>
            <a:xfrm rot="1800000">
              <a:off x="22766400" y="919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77" name="CustomShape 150"/>
            <p:cNvSpPr/>
            <p:nvPr/>
          </p:nvSpPr>
          <p:spPr>
            <a:xfrm rot="1800000">
              <a:off x="22094640" y="208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8" name="CustomShape 151"/>
            <p:cNvSpPr/>
            <p:nvPr/>
          </p:nvSpPr>
          <p:spPr>
            <a:xfrm rot="1800000">
              <a:off x="21422880" y="3246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79" name="CustomShape 152"/>
            <p:cNvSpPr/>
            <p:nvPr/>
          </p:nvSpPr>
          <p:spPr>
            <a:xfrm rot="1800000">
              <a:off x="20751120" y="440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80" name="CustomShape 153"/>
            <p:cNvSpPr/>
            <p:nvPr/>
          </p:nvSpPr>
          <p:spPr>
            <a:xfrm rot="1800000">
              <a:off x="20079360" y="5573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1" name="CustomShape 154"/>
            <p:cNvSpPr/>
            <p:nvPr/>
          </p:nvSpPr>
          <p:spPr>
            <a:xfrm rot="1800000">
              <a:off x="19407240" y="673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82" name="CustomShape 155"/>
            <p:cNvSpPr/>
            <p:nvPr/>
          </p:nvSpPr>
          <p:spPr>
            <a:xfrm rot="1800000">
              <a:off x="18735840" y="7900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3" name="CustomShape 156"/>
            <p:cNvSpPr/>
            <p:nvPr/>
          </p:nvSpPr>
          <p:spPr>
            <a:xfrm rot="1800000">
              <a:off x="18063720" y="906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84" name="CustomShape 157"/>
            <p:cNvSpPr/>
            <p:nvPr/>
          </p:nvSpPr>
          <p:spPr>
            <a:xfrm rot="1800000">
              <a:off x="20755800" y="2086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5" name="CustomShape 158"/>
            <p:cNvSpPr/>
            <p:nvPr/>
          </p:nvSpPr>
          <p:spPr>
            <a:xfrm rot="1800000">
              <a:off x="20084040" y="3249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86" name="CustomShape 159"/>
            <p:cNvSpPr/>
            <p:nvPr/>
          </p:nvSpPr>
          <p:spPr>
            <a:xfrm rot="1800000">
              <a:off x="19412280" y="4413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7" name="CustomShape 160"/>
            <p:cNvSpPr/>
            <p:nvPr/>
          </p:nvSpPr>
          <p:spPr>
            <a:xfrm rot="1800000">
              <a:off x="18740160" y="5576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88" name="CustomShape 161"/>
            <p:cNvSpPr/>
            <p:nvPr/>
          </p:nvSpPr>
          <p:spPr>
            <a:xfrm rot="1800000">
              <a:off x="18068760" y="6741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9" name="CustomShape 162"/>
            <p:cNvSpPr/>
            <p:nvPr/>
          </p:nvSpPr>
          <p:spPr>
            <a:xfrm rot="1800000">
              <a:off x="17396640" y="7903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90" name="CustomShape 163"/>
            <p:cNvSpPr/>
            <p:nvPr/>
          </p:nvSpPr>
          <p:spPr>
            <a:xfrm rot="1800000">
              <a:off x="16724880" y="9068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91" name="CustomShape 164"/>
            <p:cNvSpPr/>
            <p:nvPr/>
          </p:nvSpPr>
          <p:spPr>
            <a:xfrm rot="1800000">
              <a:off x="16106760" y="-1949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2" name="CustomShape 165"/>
            <p:cNvSpPr/>
            <p:nvPr/>
          </p:nvSpPr>
          <p:spPr>
            <a:xfrm rot="1800000">
              <a:off x="16777440" y="-1561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3" name="CustomShape 166"/>
            <p:cNvSpPr/>
            <p:nvPr/>
          </p:nvSpPr>
          <p:spPr>
            <a:xfrm rot="1800000">
              <a:off x="18115920" y="-788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4" name="CustomShape 167"/>
            <p:cNvSpPr/>
            <p:nvPr/>
          </p:nvSpPr>
          <p:spPr>
            <a:xfrm rot="1800000">
              <a:off x="18788040" y="-400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5" name="CustomShape 168"/>
            <p:cNvSpPr/>
            <p:nvPr/>
          </p:nvSpPr>
          <p:spPr>
            <a:xfrm rot="1800000">
              <a:off x="20125080" y="371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6" name="CustomShape 169"/>
            <p:cNvSpPr/>
            <p:nvPr/>
          </p:nvSpPr>
          <p:spPr>
            <a:xfrm rot="1800000">
              <a:off x="20797200" y="759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7" name="CustomShape 170"/>
            <p:cNvSpPr/>
            <p:nvPr/>
          </p:nvSpPr>
          <p:spPr>
            <a:xfrm rot="1800000">
              <a:off x="22137840" y="15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8" name="CustomShape 171"/>
            <p:cNvSpPr/>
            <p:nvPr/>
          </p:nvSpPr>
          <p:spPr>
            <a:xfrm rot="1800000">
              <a:off x="22806360" y="1919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599" name="CustomShape 172"/>
            <p:cNvSpPr/>
            <p:nvPr/>
          </p:nvSpPr>
          <p:spPr>
            <a:xfrm rot="1800000">
              <a:off x="24147000" y="2693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0" name="CustomShape 173"/>
            <p:cNvSpPr/>
            <p:nvPr/>
          </p:nvSpPr>
          <p:spPr>
            <a:xfrm rot="1800000">
              <a:off x="24818760" y="3080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1" name="CustomShape 174"/>
            <p:cNvSpPr/>
            <p:nvPr/>
          </p:nvSpPr>
          <p:spPr>
            <a:xfrm rot="1800000">
              <a:off x="14771520" y="-19447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2" name="CustomShape 175"/>
            <p:cNvSpPr/>
            <p:nvPr/>
          </p:nvSpPr>
          <p:spPr>
            <a:xfrm rot="1800000">
              <a:off x="15443280" y="-15580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3" name="CustomShape 176"/>
            <p:cNvSpPr/>
            <p:nvPr/>
          </p:nvSpPr>
          <p:spPr>
            <a:xfrm rot="1800000">
              <a:off x="16780680" y="-7848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4" name="CustomShape 177"/>
            <p:cNvSpPr/>
            <p:nvPr/>
          </p:nvSpPr>
          <p:spPr>
            <a:xfrm rot="1800000">
              <a:off x="17452440" y="-3970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5" name="CustomShape 178"/>
            <p:cNvSpPr/>
            <p:nvPr/>
          </p:nvSpPr>
          <p:spPr>
            <a:xfrm rot="1800000">
              <a:off x="18793080" y="375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6" name="CustomShape 179"/>
            <p:cNvSpPr/>
            <p:nvPr/>
          </p:nvSpPr>
          <p:spPr>
            <a:xfrm rot="1800000">
              <a:off x="19463040" y="76320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7" name="CustomShape 180"/>
            <p:cNvSpPr/>
            <p:nvPr/>
          </p:nvSpPr>
          <p:spPr>
            <a:xfrm rot="1800000">
              <a:off x="20803320" y="1536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8" name="CustomShape 181"/>
            <p:cNvSpPr/>
            <p:nvPr/>
          </p:nvSpPr>
          <p:spPr>
            <a:xfrm rot="1800000">
              <a:off x="21474360" y="1923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09" name="CustomShape 182"/>
            <p:cNvSpPr/>
            <p:nvPr/>
          </p:nvSpPr>
          <p:spPr>
            <a:xfrm rot="1800000">
              <a:off x="22812480" y="26974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0" name="CustomShape 183"/>
            <p:cNvSpPr/>
            <p:nvPr/>
          </p:nvSpPr>
          <p:spPr>
            <a:xfrm rot="1800000">
              <a:off x="23484600" y="3084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1" name="CustomShape 184"/>
            <p:cNvSpPr/>
            <p:nvPr/>
          </p:nvSpPr>
          <p:spPr>
            <a:xfrm rot="1800000">
              <a:off x="15433920" y="-781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2" name="CustomShape 185"/>
            <p:cNvSpPr/>
            <p:nvPr/>
          </p:nvSpPr>
          <p:spPr>
            <a:xfrm rot="1800000">
              <a:off x="16104600" y="-394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3" name="CustomShape 186"/>
            <p:cNvSpPr/>
            <p:nvPr/>
          </p:nvSpPr>
          <p:spPr>
            <a:xfrm rot="1800000">
              <a:off x="17442720" y="378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4" name="CustomShape 187"/>
            <p:cNvSpPr/>
            <p:nvPr/>
          </p:nvSpPr>
          <p:spPr>
            <a:xfrm rot="1800000">
              <a:off x="18114840" y="7664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5" name="CustomShape 188"/>
            <p:cNvSpPr/>
            <p:nvPr/>
          </p:nvSpPr>
          <p:spPr>
            <a:xfrm rot="1800000">
              <a:off x="19451880" y="1538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6" name="CustomShape 189"/>
            <p:cNvSpPr/>
            <p:nvPr/>
          </p:nvSpPr>
          <p:spPr>
            <a:xfrm rot="1800000">
              <a:off x="20123640" y="1926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7" name="CustomShape 190"/>
            <p:cNvSpPr/>
            <p:nvPr/>
          </p:nvSpPr>
          <p:spPr>
            <a:xfrm rot="1800000">
              <a:off x="21464640" y="2699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8" name="CustomShape 191"/>
            <p:cNvSpPr/>
            <p:nvPr/>
          </p:nvSpPr>
          <p:spPr>
            <a:xfrm rot="1800000">
              <a:off x="22132800" y="3086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19" name="CustomShape 192"/>
            <p:cNvSpPr/>
            <p:nvPr/>
          </p:nvSpPr>
          <p:spPr>
            <a:xfrm rot="1800000">
              <a:off x="23473440" y="3860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0" name="CustomShape 193"/>
            <p:cNvSpPr/>
            <p:nvPr/>
          </p:nvSpPr>
          <p:spPr>
            <a:xfrm rot="1800000">
              <a:off x="24145920" y="42480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1" name="CustomShape 194"/>
            <p:cNvSpPr/>
            <p:nvPr/>
          </p:nvSpPr>
          <p:spPr>
            <a:xfrm rot="1800000">
              <a:off x="14096880" y="-77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2" name="CustomShape 195"/>
            <p:cNvSpPr/>
            <p:nvPr/>
          </p:nvSpPr>
          <p:spPr>
            <a:xfrm rot="1800000">
              <a:off x="14769000" y="-389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3" name="CustomShape 196"/>
            <p:cNvSpPr/>
            <p:nvPr/>
          </p:nvSpPr>
          <p:spPr>
            <a:xfrm rot="1800000">
              <a:off x="16106400" y="382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4" name="CustomShape 197"/>
            <p:cNvSpPr/>
            <p:nvPr/>
          </p:nvSpPr>
          <p:spPr>
            <a:xfrm rot="1800000">
              <a:off x="16778160" y="770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5" name="CustomShape 198"/>
            <p:cNvSpPr/>
            <p:nvPr/>
          </p:nvSpPr>
          <p:spPr>
            <a:xfrm rot="1800000">
              <a:off x="18118800" y="154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6" name="CustomShape 199"/>
            <p:cNvSpPr/>
            <p:nvPr/>
          </p:nvSpPr>
          <p:spPr>
            <a:xfrm rot="1800000">
              <a:off x="18788400" y="1931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7" name="CustomShape 200"/>
            <p:cNvSpPr/>
            <p:nvPr/>
          </p:nvSpPr>
          <p:spPr>
            <a:xfrm rot="1800000">
              <a:off x="20129040" y="270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8" name="CustomShape 201"/>
            <p:cNvSpPr/>
            <p:nvPr/>
          </p:nvSpPr>
          <p:spPr>
            <a:xfrm rot="1800000">
              <a:off x="20800080" y="3092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29" name="CustomShape 202"/>
            <p:cNvSpPr/>
            <p:nvPr/>
          </p:nvSpPr>
          <p:spPr>
            <a:xfrm rot="1800000">
              <a:off x="22138200" y="386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0" name="CustomShape 203"/>
            <p:cNvSpPr/>
            <p:nvPr/>
          </p:nvSpPr>
          <p:spPr>
            <a:xfrm rot="1800000">
              <a:off x="22810320" y="4253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1" name="CustomShape 204"/>
            <p:cNvSpPr/>
            <p:nvPr/>
          </p:nvSpPr>
          <p:spPr>
            <a:xfrm rot="1800000">
              <a:off x="14765760" y="374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2" name="CustomShape 205"/>
            <p:cNvSpPr/>
            <p:nvPr/>
          </p:nvSpPr>
          <p:spPr>
            <a:xfrm rot="1800000">
              <a:off x="15436800" y="7621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3" name="CustomShape 206"/>
            <p:cNvSpPr/>
            <p:nvPr/>
          </p:nvSpPr>
          <p:spPr>
            <a:xfrm rot="1800000">
              <a:off x="16774560" y="1535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4" name="CustomShape 207"/>
            <p:cNvSpPr/>
            <p:nvPr/>
          </p:nvSpPr>
          <p:spPr>
            <a:xfrm rot="1800000">
              <a:off x="17447040" y="19231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5" name="CustomShape 208"/>
            <p:cNvSpPr/>
            <p:nvPr/>
          </p:nvSpPr>
          <p:spPr>
            <a:xfrm rot="1800000">
              <a:off x="18783720" y="26956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6" name="CustomShape 209"/>
            <p:cNvSpPr/>
            <p:nvPr/>
          </p:nvSpPr>
          <p:spPr>
            <a:xfrm rot="1800000">
              <a:off x="19455840" y="3083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7" name="CustomShape 210"/>
            <p:cNvSpPr/>
            <p:nvPr/>
          </p:nvSpPr>
          <p:spPr>
            <a:xfrm rot="1800000">
              <a:off x="20796840" y="3856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8" name="CustomShape 211"/>
            <p:cNvSpPr/>
            <p:nvPr/>
          </p:nvSpPr>
          <p:spPr>
            <a:xfrm rot="1800000">
              <a:off x="21465000" y="42436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39" name="CustomShape 212"/>
            <p:cNvSpPr/>
            <p:nvPr/>
          </p:nvSpPr>
          <p:spPr>
            <a:xfrm rot="1800000">
              <a:off x="22805640" y="5017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0" name="CustomShape 213"/>
            <p:cNvSpPr/>
            <p:nvPr/>
          </p:nvSpPr>
          <p:spPr>
            <a:xfrm rot="1800000">
              <a:off x="23477760" y="5404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1" name="CustomShape 214"/>
            <p:cNvSpPr/>
            <p:nvPr/>
          </p:nvSpPr>
          <p:spPr>
            <a:xfrm rot="1800000">
              <a:off x="13429080" y="379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2" name="CustomShape 215"/>
            <p:cNvSpPr/>
            <p:nvPr/>
          </p:nvSpPr>
          <p:spPr>
            <a:xfrm rot="1800000">
              <a:off x="14101200" y="766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3" name="CustomShape 216"/>
            <p:cNvSpPr/>
            <p:nvPr/>
          </p:nvSpPr>
          <p:spPr>
            <a:xfrm rot="1800000">
              <a:off x="15438240" y="153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4" name="CustomShape 217"/>
            <p:cNvSpPr/>
            <p:nvPr/>
          </p:nvSpPr>
          <p:spPr>
            <a:xfrm rot="1800000">
              <a:off x="16110360" y="1927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5" name="CustomShape 218"/>
            <p:cNvSpPr/>
            <p:nvPr/>
          </p:nvSpPr>
          <p:spPr>
            <a:xfrm rot="1800000">
              <a:off x="17451000" y="2700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6" name="CustomShape 219"/>
            <p:cNvSpPr/>
            <p:nvPr/>
          </p:nvSpPr>
          <p:spPr>
            <a:xfrm rot="1800000">
              <a:off x="18120600" y="3087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7" name="CustomShape 220"/>
            <p:cNvSpPr/>
            <p:nvPr/>
          </p:nvSpPr>
          <p:spPr>
            <a:xfrm rot="1800000">
              <a:off x="19461240" y="386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8" name="CustomShape 221"/>
            <p:cNvSpPr/>
            <p:nvPr/>
          </p:nvSpPr>
          <p:spPr>
            <a:xfrm rot="1800000">
              <a:off x="20131920" y="4248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49" name="CustomShape 222"/>
            <p:cNvSpPr/>
            <p:nvPr/>
          </p:nvSpPr>
          <p:spPr>
            <a:xfrm rot="1800000">
              <a:off x="21470400" y="5022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0" name="CustomShape 223"/>
            <p:cNvSpPr/>
            <p:nvPr/>
          </p:nvSpPr>
          <p:spPr>
            <a:xfrm rot="1800000">
              <a:off x="22142520" y="5409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1" name="CustomShape 224"/>
            <p:cNvSpPr/>
            <p:nvPr/>
          </p:nvSpPr>
          <p:spPr>
            <a:xfrm rot="1800000">
              <a:off x="14097600" y="15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2" name="CustomShape 225"/>
            <p:cNvSpPr/>
            <p:nvPr/>
          </p:nvSpPr>
          <p:spPr>
            <a:xfrm rot="1800000">
              <a:off x="14768640" y="1920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3" name="CustomShape 226"/>
            <p:cNvSpPr/>
            <p:nvPr/>
          </p:nvSpPr>
          <p:spPr>
            <a:xfrm rot="1800000">
              <a:off x="16106400" y="269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4" name="CustomShape 227"/>
            <p:cNvSpPr/>
            <p:nvPr/>
          </p:nvSpPr>
          <p:spPr>
            <a:xfrm rot="1800000">
              <a:off x="16778880" y="3081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5" name="CustomShape 228"/>
            <p:cNvSpPr/>
            <p:nvPr/>
          </p:nvSpPr>
          <p:spPr>
            <a:xfrm rot="1800000">
              <a:off x="18115560" y="385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6" name="CustomShape 229"/>
            <p:cNvSpPr/>
            <p:nvPr/>
          </p:nvSpPr>
          <p:spPr>
            <a:xfrm rot="1800000">
              <a:off x="18787680" y="424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7" name="CustomShape 230"/>
            <p:cNvSpPr/>
            <p:nvPr/>
          </p:nvSpPr>
          <p:spPr>
            <a:xfrm rot="1800000">
              <a:off x="20128680" y="5014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8" name="CustomShape 231"/>
            <p:cNvSpPr/>
            <p:nvPr/>
          </p:nvSpPr>
          <p:spPr>
            <a:xfrm rot="1800000">
              <a:off x="20796840" y="5401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59" name="CustomShape 232"/>
            <p:cNvSpPr/>
            <p:nvPr/>
          </p:nvSpPr>
          <p:spPr>
            <a:xfrm rot="1800000">
              <a:off x="22137480" y="6175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0" name="CustomShape 233"/>
            <p:cNvSpPr/>
            <p:nvPr/>
          </p:nvSpPr>
          <p:spPr>
            <a:xfrm rot="1800000">
              <a:off x="22809600" y="6562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1" name="CustomShape 234"/>
            <p:cNvSpPr/>
            <p:nvPr/>
          </p:nvSpPr>
          <p:spPr>
            <a:xfrm rot="1800000">
              <a:off x="12761280" y="1536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2" name="CustomShape 235"/>
            <p:cNvSpPr/>
            <p:nvPr/>
          </p:nvSpPr>
          <p:spPr>
            <a:xfrm rot="1800000">
              <a:off x="13433400" y="1923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3" name="CustomShape 236"/>
            <p:cNvSpPr/>
            <p:nvPr/>
          </p:nvSpPr>
          <p:spPr>
            <a:xfrm rot="1800000">
              <a:off x="14770440" y="2696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4" name="CustomShape 237"/>
            <p:cNvSpPr/>
            <p:nvPr/>
          </p:nvSpPr>
          <p:spPr>
            <a:xfrm rot="1800000">
              <a:off x="15442560" y="3084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5" name="CustomShape 238"/>
            <p:cNvSpPr/>
            <p:nvPr/>
          </p:nvSpPr>
          <p:spPr>
            <a:xfrm rot="1800000">
              <a:off x="16783200" y="3857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6" name="CustomShape 239"/>
            <p:cNvSpPr/>
            <p:nvPr/>
          </p:nvSpPr>
          <p:spPr>
            <a:xfrm rot="1800000">
              <a:off x="17452800" y="4244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7" name="CustomShape 240"/>
            <p:cNvSpPr/>
            <p:nvPr/>
          </p:nvSpPr>
          <p:spPr>
            <a:xfrm rot="1800000">
              <a:off x="18793440" y="5018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8" name="CustomShape 241"/>
            <p:cNvSpPr/>
            <p:nvPr/>
          </p:nvSpPr>
          <p:spPr>
            <a:xfrm rot="1800000">
              <a:off x="19464120" y="5405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69" name="CustomShape 242"/>
            <p:cNvSpPr/>
            <p:nvPr/>
          </p:nvSpPr>
          <p:spPr>
            <a:xfrm rot="1800000">
              <a:off x="20802600" y="6179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0" name="CustomShape 243"/>
            <p:cNvSpPr/>
            <p:nvPr/>
          </p:nvSpPr>
          <p:spPr>
            <a:xfrm rot="1800000">
              <a:off x="21474360" y="6566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1" name="CustomShape 244"/>
            <p:cNvSpPr/>
            <p:nvPr/>
          </p:nvSpPr>
          <p:spPr>
            <a:xfrm rot="1800000">
              <a:off x="13429800" y="2689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2" name="CustomShape 245"/>
            <p:cNvSpPr/>
            <p:nvPr/>
          </p:nvSpPr>
          <p:spPr>
            <a:xfrm rot="1800000">
              <a:off x="14100840" y="3076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3" name="CustomShape 246"/>
            <p:cNvSpPr/>
            <p:nvPr/>
          </p:nvSpPr>
          <p:spPr>
            <a:xfrm rot="1800000">
              <a:off x="15438600" y="3850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4" name="CustomShape 247"/>
            <p:cNvSpPr/>
            <p:nvPr/>
          </p:nvSpPr>
          <p:spPr>
            <a:xfrm rot="1800000">
              <a:off x="16111080" y="4237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5" name="CustomShape 248"/>
            <p:cNvSpPr/>
            <p:nvPr/>
          </p:nvSpPr>
          <p:spPr>
            <a:xfrm rot="1800000">
              <a:off x="17447760" y="5010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6" name="CustomShape 249"/>
            <p:cNvSpPr/>
            <p:nvPr/>
          </p:nvSpPr>
          <p:spPr>
            <a:xfrm rot="1800000">
              <a:off x="18119880" y="5398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7" name="CustomShape 250"/>
            <p:cNvSpPr/>
            <p:nvPr/>
          </p:nvSpPr>
          <p:spPr>
            <a:xfrm rot="1800000">
              <a:off x="19460880" y="6171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8" name="CustomShape 251"/>
            <p:cNvSpPr/>
            <p:nvPr/>
          </p:nvSpPr>
          <p:spPr>
            <a:xfrm rot="1800000">
              <a:off x="20129040" y="6558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79" name="CustomShape 252"/>
            <p:cNvSpPr/>
            <p:nvPr/>
          </p:nvSpPr>
          <p:spPr>
            <a:xfrm rot="1800000">
              <a:off x="21469680" y="7332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0" name="CustomShape 253"/>
            <p:cNvSpPr/>
            <p:nvPr/>
          </p:nvSpPr>
          <p:spPr>
            <a:xfrm rot="1800000">
              <a:off x="22141800" y="7719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1" name="CustomShape 254"/>
            <p:cNvSpPr/>
            <p:nvPr/>
          </p:nvSpPr>
          <p:spPr>
            <a:xfrm rot="1800000">
              <a:off x="12093480" y="269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2" name="CustomShape 255"/>
            <p:cNvSpPr/>
            <p:nvPr/>
          </p:nvSpPr>
          <p:spPr>
            <a:xfrm rot="1800000">
              <a:off x="12765240" y="3080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3" name="CustomShape 256"/>
            <p:cNvSpPr/>
            <p:nvPr/>
          </p:nvSpPr>
          <p:spPr>
            <a:xfrm rot="1800000">
              <a:off x="14102640" y="3853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4" name="CustomShape 257"/>
            <p:cNvSpPr/>
            <p:nvPr/>
          </p:nvSpPr>
          <p:spPr>
            <a:xfrm rot="1800000">
              <a:off x="14774400" y="4241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5" name="CustomShape 258"/>
            <p:cNvSpPr/>
            <p:nvPr/>
          </p:nvSpPr>
          <p:spPr>
            <a:xfrm rot="1800000">
              <a:off x="16115040" y="5014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6" name="CustomShape 259"/>
            <p:cNvSpPr/>
            <p:nvPr/>
          </p:nvSpPr>
          <p:spPr>
            <a:xfrm rot="1800000">
              <a:off x="16785000" y="5401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7" name="CustomShape 260"/>
            <p:cNvSpPr/>
            <p:nvPr/>
          </p:nvSpPr>
          <p:spPr>
            <a:xfrm rot="1800000">
              <a:off x="18125280" y="6175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8" name="CustomShape 261"/>
            <p:cNvSpPr/>
            <p:nvPr/>
          </p:nvSpPr>
          <p:spPr>
            <a:xfrm rot="1800000">
              <a:off x="18796320" y="6562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89" name="CustomShape 262"/>
            <p:cNvSpPr/>
            <p:nvPr/>
          </p:nvSpPr>
          <p:spPr>
            <a:xfrm rot="1800000">
              <a:off x="20134800" y="7335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0" name="CustomShape 263"/>
            <p:cNvSpPr/>
            <p:nvPr/>
          </p:nvSpPr>
          <p:spPr>
            <a:xfrm rot="1800000">
              <a:off x="20806560" y="7723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1" name="CustomShape 264"/>
            <p:cNvSpPr/>
            <p:nvPr/>
          </p:nvSpPr>
          <p:spPr>
            <a:xfrm rot="1800000">
              <a:off x="12762000" y="3846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2" name="CustomShape 265"/>
            <p:cNvSpPr/>
            <p:nvPr/>
          </p:nvSpPr>
          <p:spPr>
            <a:xfrm rot="1800000">
              <a:off x="13432680" y="4233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3" name="CustomShape 266"/>
            <p:cNvSpPr/>
            <p:nvPr/>
          </p:nvSpPr>
          <p:spPr>
            <a:xfrm rot="1800000">
              <a:off x="14770800" y="5007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4" name="CustomShape 267"/>
            <p:cNvSpPr/>
            <p:nvPr/>
          </p:nvSpPr>
          <p:spPr>
            <a:xfrm rot="1800000">
              <a:off x="15442920" y="5394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5" name="CustomShape 268"/>
            <p:cNvSpPr/>
            <p:nvPr/>
          </p:nvSpPr>
          <p:spPr>
            <a:xfrm rot="1800000">
              <a:off x="16779960" y="6167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6" name="CustomShape 269"/>
            <p:cNvSpPr/>
            <p:nvPr/>
          </p:nvSpPr>
          <p:spPr>
            <a:xfrm rot="1800000">
              <a:off x="17452080" y="6555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7" name="CustomShape 270"/>
            <p:cNvSpPr/>
            <p:nvPr/>
          </p:nvSpPr>
          <p:spPr>
            <a:xfrm rot="1800000">
              <a:off x="18792720" y="7328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8" name="CustomShape 271"/>
            <p:cNvSpPr/>
            <p:nvPr/>
          </p:nvSpPr>
          <p:spPr>
            <a:xfrm rot="1800000">
              <a:off x="19461240" y="7715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699" name="CustomShape 272"/>
            <p:cNvSpPr/>
            <p:nvPr/>
          </p:nvSpPr>
          <p:spPr>
            <a:xfrm rot="1800000">
              <a:off x="20801520" y="8489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0" name="CustomShape 273"/>
            <p:cNvSpPr/>
            <p:nvPr/>
          </p:nvSpPr>
          <p:spPr>
            <a:xfrm rot="1800000">
              <a:off x="21474000" y="8876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1" name="CustomShape 274"/>
            <p:cNvSpPr/>
            <p:nvPr/>
          </p:nvSpPr>
          <p:spPr>
            <a:xfrm rot="1800000">
              <a:off x="11425680" y="3850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2" name="CustomShape 275"/>
            <p:cNvSpPr/>
            <p:nvPr/>
          </p:nvSpPr>
          <p:spPr>
            <a:xfrm rot="1800000">
              <a:off x="12097440" y="4236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3" name="CustomShape 276"/>
            <p:cNvSpPr/>
            <p:nvPr/>
          </p:nvSpPr>
          <p:spPr>
            <a:xfrm rot="1800000">
              <a:off x="13434840" y="5010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4" name="CustomShape 277"/>
            <p:cNvSpPr/>
            <p:nvPr/>
          </p:nvSpPr>
          <p:spPr>
            <a:xfrm rot="1800000">
              <a:off x="14106600" y="5397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5" name="CustomShape 278"/>
            <p:cNvSpPr/>
            <p:nvPr/>
          </p:nvSpPr>
          <p:spPr>
            <a:xfrm rot="1800000">
              <a:off x="15447240" y="6171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6" name="CustomShape 279"/>
            <p:cNvSpPr/>
            <p:nvPr/>
          </p:nvSpPr>
          <p:spPr>
            <a:xfrm rot="1800000">
              <a:off x="16116840" y="6558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7" name="CustomShape 280"/>
            <p:cNvSpPr/>
            <p:nvPr/>
          </p:nvSpPr>
          <p:spPr>
            <a:xfrm rot="1800000">
              <a:off x="17457480" y="7332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8" name="CustomShape 281"/>
            <p:cNvSpPr/>
            <p:nvPr/>
          </p:nvSpPr>
          <p:spPr>
            <a:xfrm rot="1800000">
              <a:off x="18128520" y="7719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09" name="CustomShape 282"/>
            <p:cNvSpPr/>
            <p:nvPr/>
          </p:nvSpPr>
          <p:spPr>
            <a:xfrm rot="1800000">
              <a:off x="19466640" y="8492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0" name="CustomShape 283"/>
            <p:cNvSpPr/>
            <p:nvPr/>
          </p:nvSpPr>
          <p:spPr>
            <a:xfrm rot="1800000">
              <a:off x="20138760" y="8880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1" name="CustomShape 284"/>
            <p:cNvSpPr/>
            <p:nvPr/>
          </p:nvSpPr>
          <p:spPr>
            <a:xfrm rot="1800000">
              <a:off x="12094200" y="5002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2" name="CustomShape 285"/>
            <p:cNvSpPr/>
            <p:nvPr/>
          </p:nvSpPr>
          <p:spPr>
            <a:xfrm rot="1800000">
              <a:off x="12764880" y="5390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3" name="CustomShape 286"/>
            <p:cNvSpPr/>
            <p:nvPr/>
          </p:nvSpPr>
          <p:spPr>
            <a:xfrm rot="1800000">
              <a:off x="14103000" y="6163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4" name="CustomShape 287"/>
            <p:cNvSpPr/>
            <p:nvPr/>
          </p:nvSpPr>
          <p:spPr>
            <a:xfrm rot="1800000">
              <a:off x="14775120" y="6551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5" name="CustomShape 288"/>
            <p:cNvSpPr/>
            <p:nvPr/>
          </p:nvSpPr>
          <p:spPr>
            <a:xfrm rot="1800000">
              <a:off x="16112160" y="7323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6" name="CustomShape 289"/>
            <p:cNvSpPr/>
            <p:nvPr/>
          </p:nvSpPr>
          <p:spPr>
            <a:xfrm rot="1800000">
              <a:off x="16783920" y="7711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7" name="CustomShape 290"/>
            <p:cNvSpPr/>
            <p:nvPr/>
          </p:nvSpPr>
          <p:spPr>
            <a:xfrm rot="1800000">
              <a:off x="18124920" y="8484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8" name="CustomShape 291"/>
            <p:cNvSpPr/>
            <p:nvPr/>
          </p:nvSpPr>
          <p:spPr>
            <a:xfrm rot="1800000">
              <a:off x="18793080" y="8871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19" name="CustomShape 292"/>
            <p:cNvSpPr/>
            <p:nvPr/>
          </p:nvSpPr>
          <p:spPr>
            <a:xfrm rot="1800000">
              <a:off x="20133720" y="9645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0" name="CustomShape 293"/>
            <p:cNvSpPr/>
            <p:nvPr/>
          </p:nvSpPr>
          <p:spPr>
            <a:xfrm rot="1800000">
              <a:off x="20806200" y="10033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1" name="CustomShape 294"/>
            <p:cNvSpPr/>
            <p:nvPr/>
          </p:nvSpPr>
          <p:spPr>
            <a:xfrm rot="1800000">
              <a:off x="10757520" y="500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2" name="CustomShape 295"/>
            <p:cNvSpPr/>
            <p:nvPr/>
          </p:nvSpPr>
          <p:spPr>
            <a:xfrm rot="1800000">
              <a:off x="11429640" y="5393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3" name="CustomShape 296"/>
            <p:cNvSpPr/>
            <p:nvPr/>
          </p:nvSpPr>
          <p:spPr>
            <a:xfrm rot="1800000">
              <a:off x="12766680" y="6166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4" name="CustomShape 297"/>
            <p:cNvSpPr/>
            <p:nvPr/>
          </p:nvSpPr>
          <p:spPr>
            <a:xfrm rot="1800000">
              <a:off x="13438800" y="6554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5" name="CustomShape 298"/>
            <p:cNvSpPr/>
            <p:nvPr/>
          </p:nvSpPr>
          <p:spPr>
            <a:xfrm rot="1800000">
              <a:off x="14779440" y="7328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6" name="CustomShape 299"/>
            <p:cNvSpPr/>
            <p:nvPr/>
          </p:nvSpPr>
          <p:spPr>
            <a:xfrm rot="1800000">
              <a:off x="15449040" y="7715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7" name="CustomShape 300"/>
            <p:cNvSpPr/>
            <p:nvPr/>
          </p:nvSpPr>
          <p:spPr>
            <a:xfrm rot="1800000">
              <a:off x="16789680" y="8489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8" name="CustomShape 301"/>
            <p:cNvSpPr/>
            <p:nvPr/>
          </p:nvSpPr>
          <p:spPr>
            <a:xfrm rot="1800000">
              <a:off x="17460720" y="8876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29" name="CustomShape 302"/>
            <p:cNvSpPr/>
            <p:nvPr/>
          </p:nvSpPr>
          <p:spPr>
            <a:xfrm rot="1800000">
              <a:off x="18798840" y="9649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0" name="CustomShape 303"/>
            <p:cNvSpPr/>
            <p:nvPr/>
          </p:nvSpPr>
          <p:spPr>
            <a:xfrm rot="1800000">
              <a:off x="19470960" y="10037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1" name="CustomShape 304"/>
            <p:cNvSpPr/>
            <p:nvPr/>
          </p:nvSpPr>
          <p:spPr>
            <a:xfrm rot="1800000">
              <a:off x="11426040" y="6159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2" name="CustomShape 305"/>
            <p:cNvSpPr/>
            <p:nvPr/>
          </p:nvSpPr>
          <p:spPr>
            <a:xfrm rot="1800000">
              <a:off x="12097080" y="6547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3" name="CustomShape 306"/>
            <p:cNvSpPr/>
            <p:nvPr/>
          </p:nvSpPr>
          <p:spPr>
            <a:xfrm rot="1800000">
              <a:off x="13434840" y="7320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4" name="CustomShape 307"/>
            <p:cNvSpPr/>
            <p:nvPr/>
          </p:nvSpPr>
          <p:spPr>
            <a:xfrm rot="1800000">
              <a:off x="14107320" y="7708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5" name="CustomShape 308"/>
            <p:cNvSpPr/>
            <p:nvPr/>
          </p:nvSpPr>
          <p:spPr>
            <a:xfrm rot="1800000">
              <a:off x="15444000" y="8480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6" name="CustomShape 309"/>
            <p:cNvSpPr/>
            <p:nvPr/>
          </p:nvSpPr>
          <p:spPr>
            <a:xfrm rot="1800000">
              <a:off x="16116120" y="8868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7" name="CustomShape 310"/>
            <p:cNvSpPr/>
            <p:nvPr/>
          </p:nvSpPr>
          <p:spPr>
            <a:xfrm rot="1800000">
              <a:off x="17457120" y="9641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8" name="CustomShape 311"/>
            <p:cNvSpPr/>
            <p:nvPr/>
          </p:nvSpPr>
          <p:spPr>
            <a:xfrm rot="1800000">
              <a:off x="18125280" y="10028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39" name="CustomShape 312"/>
            <p:cNvSpPr/>
            <p:nvPr/>
          </p:nvSpPr>
          <p:spPr>
            <a:xfrm rot="1800000">
              <a:off x="19465920" y="10802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0" name="CustomShape 313"/>
            <p:cNvSpPr/>
            <p:nvPr/>
          </p:nvSpPr>
          <p:spPr>
            <a:xfrm rot="1800000">
              <a:off x="20138400" y="11189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1" name="CustomShape 314"/>
            <p:cNvSpPr/>
            <p:nvPr/>
          </p:nvSpPr>
          <p:spPr>
            <a:xfrm rot="1800000">
              <a:off x="10089720" y="6163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2" name="CustomShape 315"/>
            <p:cNvSpPr/>
            <p:nvPr/>
          </p:nvSpPr>
          <p:spPr>
            <a:xfrm rot="1800000">
              <a:off x="10761840" y="6550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3" name="CustomShape 316"/>
            <p:cNvSpPr/>
            <p:nvPr/>
          </p:nvSpPr>
          <p:spPr>
            <a:xfrm rot="1800000">
              <a:off x="12098880" y="7323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4" name="CustomShape 317"/>
            <p:cNvSpPr/>
            <p:nvPr/>
          </p:nvSpPr>
          <p:spPr>
            <a:xfrm rot="1800000">
              <a:off x="12771000" y="771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5" name="CustomShape 318"/>
            <p:cNvSpPr/>
            <p:nvPr/>
          </p:nvSpPr>
          <p:spPr>
            <a:xfrm rot="1800000">
              <a:off x="14111640" y="8484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6" name="CustomShape 319"/>
            <p:cNvSpPr/>
            <p:nvPr/>
          </p:nvSpPr>
          <p:spPr>
            <a:xfrm rot="1800000">
              <a:off x="14781240" y="8871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7" name="CustomShape 320"/>
            <p:cNvSpPr/>
            <p:nvPr/>
          </p:nvSpPr>
          <p:spPr>
            <a:xfrm rot="1800000">
              <a:off x="16121880" y="9645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8" name="CustomShape 321"/>
            <p:cNvSpPr/>
            <p:nvPr/>
          </p:nvSpPr>
          <p:spPr>
            <a:xfrm rot="1800000">
              <a:off x="16792560" y="10032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49" name="CustomShape 322"/>
            <p:cNvSpPr/>
            <p:nvPr/>
          </p:nvSpPr>
          <p:spPr>
            <a:xfrm rot="1800000">
              <a:off x="18131040" y="10806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750" name="CustomShape 323"/>
            <p:cNvSpPr/>
            <p:nvPr/>
          </p:nvSpPr>
          <p:spPr>
            <a:xfrm rot="1800000">
              <a:off x="18802800" y="11193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4751"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8" name="PlaceHolder 1"/>
          <p:cNvSpPr>
            <a:spLocks noGrp="1"/>
          </p:cNvSpPr>
          <p:nvPr>
            <p:ph type="body"/>
          </p:nvPr>
        </p:nvSpPr>
        <p:spPr>
          <a:xfrm>
            <a:off x="838080" y="939960"/>
            <a:ext cx="4978080" cy="497808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4789" name="Group 2"/>
          <p:cNvGrpSpPr/>
          <p:nvPr/>
        </p:nvGrpSpPr>
        <p:grpSpPr>
          <a:xfrm>
            <a:off x="7449120" y="-1288440"/>
            <a:ext cx="17457840" cy="15515640"/>
            <a:chOff x="7449120" y="-1288440"/>
            <a:chExt cx="17457840" cy="15515640"/>
          </a:xfrm>
        </p:grpSpPr>
        <p:sp>
          <p:nvSpPr>
            <p:cNvPr id="4790" name="CustomShape 3"/>
            <p:cNvSpPr/>
            <p:nvPr/>
          </p:nvSpPr>
          <p:spPr>
            <a:xfrm rot="1800000">
              <a:off x="13725720" y="-212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1" name="CustomShape 4"/>
            <p:cNvSpPr/>
            <p:nvPr/>
          </p:nvSpPr>
          <p:spPr>
            <a:xfrm rot="1800000">
              <a:off x="15064560" y="-215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92" name="CustomShape 5"/>
            <p:cNvSpPr/>
            <p:nvPr/>
          </p:nvSpPr>
          <p:spPr>
            <a:xfrm rot="1800000">
              <a:off x="14392800" y="946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3" name="CustomShape 6"/>
            <p:cNvSpPr/>
            <p:nvPr/>
          </p:nvSpPr>
          <p:spPr>
            <a:xfrm rot="1800000">
              <a:off x="13721040" y="2111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94" name="CustomShape 7"/>
            <p:cNvSpPr/>
            <p:nvPr/>
          </p:nvSpPr>
          <p:spPr>
            <a:xfrm rot="1800000">
              <a:off x="13049280" y="327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5" name="CustomShape 8"/>
            <p:cNvSpPr/>
            <p:nvPr/>
          </p:nvSpPr>
          <p:spPr>
            <a:xfrm rot="1800000">
              <a:off x="12377520" y="4438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96" name="CustomShape 9"/>
            <p:cNvSpPr/>
            <p:nvPr/>
          </p:nvSpPr>
          <p:spPr>
            <a:xfrm rot="1800000">
              <a:off x="11705760" y="5601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7" name="CustomShape 10"/>
            <p:cNvSpPr/>
            <p:nvPr/>
          </p:nvSpPr>
          <p:spPr>
            <a:xfrm rot="1800000">
              <a:off x="11034000" y="6765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98" name="CustomShape 11"/>
            <p:cNvSpPr/>
            <p:nvPr/>
          </p:nvSpPr>
          <p:spPr>
            <a:xfrm rot="1800000">
              <a:off x="10362240" y="7928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9" name="CustomShape 12"/>
            <p:cNvSpPr/>
            <p:nvPr/>
          </p:nvSpPr>
          <p:spPr>
            <a:xfrm rot="1800000">
              <a:off x="13053960" y="952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00" name="CustomShape 13"/>
            <p:cNvSpPr/>
            <p:nvPr/>
          </p:nvSpPr>
          <p:spPr>
            <a:xfrm rot="1800000">
              <a:off x="12382200" y="2114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01" name="CustomShape 14"/>
            <p:cNvSpPr/>
            <p:nvPr/>
          </p:nvSpPr>
          <p:spPr>
            <a:xfrm rot="1800000">
              <a:off x="11710440" y="3279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02" name="CustomShape 15"/>
            <p:cNvSpPr/>
            <p:nvPr/>
          </p:nvSpPr>
          <p:spPr>
            <a:xfrm rot="1800000">
              <a:off x="11038680" y="4441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03" name="CustomShape 16"/>
            <p:cNvSpPr/>
            <p:nvPr/>
          </p:nvSpPr>
          <p:spPr>
            <a:xfrm rot="1800000">
              <a:off x="10366920" y="5606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04" name="CustomShape 17"/>
            <p:cNvSpPr/>
            <p:nvPr/>
          </p:nvSpPr>
          <p:spPr>
            <a:xfrm rot="1800000">
              <a:off x="9695160" y="6769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05" name="CustomShape 18"/>
            <p:cNvSpPr/>
            <p:nvPr/>
          </p:nvSpPr>
          <p:spPr>
            <a:xfrm rot="1800000">
              <a:off x="9023400" y="7933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06" name="CustomShape 19"/>
            <p:cNvSpPr/>
            <p:nvPr/>
          </p:nvSpPr>
          <p:spPr>
            <a:xfrm rot="1800000">
              <a:off x="15740640" y="950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07" name="CustomShape 20"/>
            <p:cNvSpPr/>
            <p:nvPr/>
          </p:nvSpPr>
          <p:spPr>
            <a:xfrm rot="1800000">
              <a:off x="17079480" y="94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08" name="CustomShape 21"/>
            <p:cNvSpPr/>
            <p:nvPr/>
          </p:nvSpPr>
          <p:spPr>
            <a:xfrm rot="1800000">
              <a:off x="16407720" y="211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09" name="CustomShape 22"/>
            <p:cNvSpPr/>
            <p:nvPr/>
          </p:nvSpPr>
          <p:spPr>
            <a:xfrm rot="1800000">
              <a:off x="15735960" y="3274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10" name="CustomShape 23"/>
            <p:cNvSpPr/>
            <p:nvPr/>
          </p:nvSpPr>
          <p:spPr>
            <a:xfrm rot="1800000">
              <a:off x="15064200" y="4437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11" name="CustomShape 24"/>
            <p:cNvSpPr/>
            <p:nvPr/>
          </p:nvSpPr>
          <p:spPr>
            <a:xfrm rot="1800000">
              <a:off x="14392440" y="5601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12" name="CustomShape 25"/>
            <p:cNvSpPr/>
            <p:nvPr/>
          </p:nvSpPr>
          <p:spPr>
            <a:xfrm rot="1800000">
              <a:off x="13720680" y="6764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13" name="CustomShape 26"/>
            <p:cNvSpPr/>
            <p:nvPr/>
          </p:nvSpPr>
          <p:spPr>
            <a:xfrm rot="1800000">
              <a:off x="13048920" y="7929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14" name="CustomShape 27"/>
            <p:cNvSpPr/>
            <p:nvPr/>
          </p:nvSpPr>
          <p:spPr>
            <a:xfrm rot="1800000">
              <a:off x="12377160" y="9091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15" name="CustomShape 28"/>
            <p:cNvSpPr/>
            <p:nvPr/>
          </p:nvSpPr>
          <p:spPr>
            <a:xfrm rot="1800000">
              <a:off x="15068880" y="2115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16" name="CustomShape 29"/>
            <p:cNvSpPr/>
            <p:nvPr/>
          </p:nvSpPr>
          <p:spPr>
            <a:xfrm rot="1800000">
              <a:off x="14397120" y="3277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17" name="CustomShape 30"/>
            <p:cNvSpPr/>
            <p:nvPr/>
          </p:nvSpPr>
          <p:spPr>
            <a:xfrm rot="1800000">
              <a:off x="13725360" y="444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18" name="CustomShape 31"/>
            <p:cNvSpPr/>
            <p:nvPr/>
          </p:nvSpPr>
          <p:spPr>
            <a:xfrm rot="1800000">
              <a:off x="13053600" y="5605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19" name="CustomShape 32"/>
            <p:cNvSpPr/>
            <p:nvPr/>
          </p:nvSpPr>
          <p:spPr>
            <a:xfrm rot="1800000">
              <a:off x="12381840" y="6769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20" name="CustomShape 33"/>
            <p:cNvSpPr/>
            <p:nvPr/>
          </p:nvSpPr>
          <p:spPr>
            <a:xfrm rot="1800000">
              <a:off x="11709720" y="7932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21" name="CustomShape 34"/>
            <p:cNvSpPr/>
            <p:nvPr/>
          </p:nvSpPr>
          <p:spPr>
            <a:xfrm rot="1800000">
              <a:off x="11038320" y="9096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22" name="CustomShape 35"/>
            <p:cNvSpPr/>
            <p:nvPr/>
          </p:nvSpPr>
          <p:spPr>
            <a:xfrm rot="1800000">
              <a:off x="17756640" y="2114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23" name="CustomShape 36"/>
            <p:cNvSpPr/>
            <p:nvPr/>
          </p:nvSpPr>
          <p:spPr>
            <a:xfrm rot="1800000">
              <a:off x="19094400" y="2111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24" name="CustomShape 37"/>
            <p:cNvSpPr/>
            <p:nvPr/>
          </p:nvSpPr>
          <p:spPr>
            <a:xfrm rot="1800000">
              <a:off x="18422640" y="3273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25" name="CustomShape 38"/>
            <p:cNvSpPr/>
            <p:nvPr/>
          </p:nvSpPr>
          <p:spPr>
            <a:xfrm rot="1800000">
              <a:off x="17750880" y="4438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26" name="CustomShape 39"/>
            <p:cNvSpPr/>
            <p:nvPr/>
          </p:nvSpPr>
          <p:spPr>
            <a:xfrm rot="1800000">
              <a:off x="17078760" y="5600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27" name="CustomShape 40"/>
            <p:cNvSpPr/>
            <p:nvPr/>
          </p:nvSpPr>
          <p:spPr>
            <a:xfrm rot="1800000">
              <a:off x="16407360" y="6765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28" name="CustomShape 41"/>
            <p:cNvSpPr/>
            <p:nvPr/>
          </p:nvSpPr>
          <p:spPr>
            <a:xfrm rot="1800000">
              <a:off x="15735240" y="7927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29" name="CustomShape 42"/>
            <p:cNvSpPr/>
            <p:nvPr/>
          </p:nvSpPr>
          <p:spPr>
            <a:xfrm rot="1800000">
              <a:off x="15063480" y="9092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30" name="CustomShape 43"/>
            <p:cNvSpPr/>
            <p:nvPr/>
          </p:nvSpPr>
          <p:spPr>
            <a:xfrm rot="1800000">
              <a:off x="14391720" y="10254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31" name="CustomShape 44"/>
            <p:cNvSpPr/>
            <p:nvPr/>
          </p:nvSpPr>
          <p:spPr>
            <a:xfrm rot="1800000">
              <a:off x="17084880" y="3278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32" name="CustomShape 45"/>
            <p:cNvSpPr/>
            <p:nvPr/>
          </p:nvSpPr>
          <p:spPr>
            <a:xfrm rot="1800000">
              <a:off x="16413120" y="4441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33" name="CustomShape 46"/>
            <p:cNvSpPr/>
            <p:nvPr/>
          </p:nvSpPr>
          <p:spPr>
            <a:xfrm rot="1800000">
              <a:off x="15741360" y="5606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34" name="CustomShape 47"/>
            <p:cNvSpPr/>
            <p:nvPr/>
          </p:nvSpPr>
          <p:spPr>
            <a:xfrm rot="1800000">
              <a:off x="15069240" y="67687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35" name="CustomShape 48"/>
            <p:cNvSpPr/>
            <p:nvPr/>
          </p:nvSpPr>
          <p:spPr>
            <a:xfrm rot="1800000">
              <a:off x="14397840" y="7933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36" name="CustomShape 49"/>
            <p:cNvSpPr/>
            <p:nvPr/>
          </p:nvSpPr>
          <p:spPr>
            <a:xfrm rot="1800000">
              <a:off x="13725720" y="90957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37" name="CustomShape 50"/>
            <p:cNvSpPr/>
            <p:nvPr/>
          </p:nvSpPr>
          <p:spPr>
            <a:xfrm rot="1800000">
              <a:off x="13053960" y="10260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38" name="CustomShape 51"/>
            <p:cNvSpPr/>
            <p:nvPr/>
          </p:nvSpPr>
          <p:spPr>
            <a:xfrm rot="1800000">
              <a:off x="19771200" y="3277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39" name="CustomShape 52"/>
            <p:cNvSpPr/>
            <p:nvPr/>
          </p:nvSpPr>
          <p:spPr>
            <a:xfrm rot="1800000">
              <a:off x="21109320" y="3274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40" name="CustomShape 53"/>
            <p:cNvSpPr/>
            <p:nvPr/>
          </p:nvSpPr>
          <p:spPr>
            <a:xfrm rot="1800000">
              <a:off x="20437200" y="4436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41" name="CustomShape 54"/>
            <p:cNvSpPr/>
            <p:nvPr/>
          </p:nvSpPr>
          <p:spPr>
            <a:xfrm rot="1800000">
              <a:off x="19765440" y="5601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42" name="CustomShape 55"/>
            <p:cNvSpPr/>
            <p:nvPr/>
          </p:nvSpPr>
          <p:spPr>
            <a:xfrm rot="1800000">
              <a:off x="19093680" y="6763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43" name="CustomShape 56"/>
            <p:cNvSpPr/>
            <p:nvPr/>
          </p:nvSpPr>
          <p:spPr>
            <a:xfrm rot="1800000">
              <a:off x="18421920" y="7928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44" name="CustomShape 57"/>
            <p:cNvSpPr/>
            <p:nvPr/>
          </p:nvSpPr>
          <p:spPr>
            <a:xfrm rot="1800000">
              <a:off x="17750160" y="9091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45" name="CustomShape 58"/>
            <p:cNvSpPr/>
            <p:nvPr/>
          </p:nvSpPr>
          <p:spPr>
            <a:xfrm rot="1800000">
              <a:off x="17078400" y="10255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46" name="CustomShape 59"/>
            <p:cNvSpPr/>
            <p:nvPr/>
          </p:nvSpPr>
          <p:spPr>
            <a:xfrm rot="1800000">
              <a:off x="16406640" y="11418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47" name="CustomShape 60"/>
            <p:cNvSpPr/>
            <p:nvPr/>
          </p:nvSpPr>
          <p:spPr>
            <a:xfrm rot="1800000">
              <a:off x="19099800" y="4442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48" name="CustomShape 61"/>
            <p:cNvSpPr/>
            <p:nvPr/>
          </p:nvSpPr>
          <p:spPr>
            <a:xfrm rot="1800000">
              <a:off x="18427680" y="5604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49" name="CustomShape 62"/>
            <p:cNvSpPr/>
            <p:nvPr/>
          </p:nvSpPr>
          <p:spPr>
            <a:xfrm rot="1800000">
              <a:off x="17755920" y="6769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50" name="CustomShape 63"/>
            <p:cNvSpPr/>
            <p:nvPr/>
          </p:nvSpPr>
          <p:spPr>
            <a:xfrm rot="1800000">
              <a:off x="17084160" y="7931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51" name="CustomShape 64"/>
            <p:cNvSpPr/>
            <p:nvPr/>
          </p:nvSpPr>
          <p:spPr>
            <a:xfrm rot="1800000">
              <a:off x="16412400" y="9096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52" name="CustomShape 65"/>
            <p:cNvSpPr/>
            <p:nvPr/>
          </p:nvSpPr>
          <p:spPr>
            <a:xfrm rot="1800000">
              <a:off x="15740640" y="10258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53" name="CustomShape 66"/>
            <p:cNvSpPr/>
            <p:nvPr/>
          </p:nvSpPr>
          <p:spPr>
            <a:xfrm rot="1800000">
              <a:off x="15068880" y="11423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54" name="CustomShape 67"/>
            <p:cNvSpPr/>
            <p:nvPr/>
          </p:nvSpPr>
          <p:spPr>
            <a:xfrm rot="1800000">
              <a:off x="21786120" y="4440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55" name="CustomShape 68"/>
            <p:cNvSpPr/>
            <p:nvPr/>
          </p:nvSpPr>
          <p:spPr>
            <a:xfrm rot="1800000">
              <a:off x="23124960" y="4437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56" name="CustomShape 69"/>
            <p:cNvSpPr/>
            <p:nvPr/>
          </p:nvSpPr>
          <p:spPr>
            <a:xfrm rot="1800000">
              <a:off x="22453200" y="5600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57" name="CustomShape 70"/>
            <p:cNvSpPr/>
            <p:nvPr/>
          </p:nvSpPr>
          <p:spPr>
            <a:xfrm rot="1800000">
              <a:off x="21781440" y="6764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58" name="CustomShape 71"/>
            <p:cNvSpPr/>
            <p:nvPr/>
          </p:nvSpPr>
          <p:spPr>
            <a:xfrm rot="1800000">
              <a:off x="21109680" y="7927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59" name="CustomShape 72"/>
            <p:cNvSpPr/>
            <p:nvPr/>
          </p:nvSpPr>
          <p:spPr>
            <a:xfrm rot="1800000">
              <a:off x="20437920" y="90921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60" name="CustomShape 73"/>
            <p:cNvSpPr/>
            <p:nvPr/>
          </p:nvSpPr>
          <p:spPr>
            <a:xfrm rot="1800000">
              <a:off x="19766160" y="10254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61" name="CustomShape 74"/>
            <p:cNvSpPr/>
            <p:nvPr/>
          </p:nvSpPr>
          <p:spPr>
            <a:xfrm rot="1800000">
              <a:off x="19094400" y="114192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62" name="CustomShape 75"/>
            <p:cNvSpPr/>
            <p:nvPr/>
          </p:nvSpPr>
          <p:spPr>
            <a:xfrm rot="1800000">
              <a:off x="18422640" y="125816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63" name="CustomShape 76"/>
            <p:cNvSpPr/>
            <p:nvPr/>
          </p:nvSpPr>
          <p:spPr>
            <a:xfrm rot="1800000">
              <a:off x="21114360" y="5605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64" name="CustomShape 77"/>
            <p:cNvSpPr/>
            <p:nvPr/>
          </p:nvSpPr>
          <p:spPr>
            <a:xfrm rot="1800000">
              <a:off x="20442600" y="6768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65" name="CustomShape 78"/>
            <p:cNvSpPr/>
            <p:nvPr/>
          </p:nvSpPr>
          <p:spPr>
            <a:xfrm rot="1800000">
              <a:off x="19770840" y="7932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66" name="CustomShape 79"/>
            <p:cNvSpPr/>
            <p:nvPr/>
          </p:nvSpPr>
          <p:spPr>
            <a:xfrm rot="1800000">
              <a:off x="19099080" y="9095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67" name="CustomShape 80"/>
            <p:cNvSpPr/>
            <p:nvPr/>
          </p:nvSpPr>
          <p:spPr>
            <a:xfrm rot="1800000">
              <a:off x="18427320" y="10259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68" name="CustomShape 81"/>
            <p:cNvSpPr/>
            <p:nvPr/>
          </p:nvSpPr>
          <p:spPr>
            <a:xfrm rot="1800000">
              <a:off x="17755560" y="1142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69" name="CustomShape 82"/>
            <p:cNvSpPr/>
            <p:nvPr/>
          </p:nvSpPr>
          <p:spPr>
            <a:xfrm rot="1800000">
              <a:off x="17083800" y="12587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70" name="CustomShape 83"/>
            <p:cNvSpPr/>
            <p:nvPr/>
          </p:nvSpPr>
          <p:spPr>
            <a:xfrm rot="1800000">
              <a:off x="12382920" y="-987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1" name="CustomShape 84"/>
            <p:cNvSpPr/>
            <p:nvPr/>
          </p:nvSpPr>
          <p:spPr>
            <a:xfrm rot="1800000">
              <a:off x="13721760" y="-990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72" name="CustomShape 85"/>
            <p:cNvSpPr/>
            <p:nvPr/>
          </p:nvSpPr>
          <p:spPr>
            <a:xfrm rot="1800000">
              <a:off x="13050000" y="171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3" name="CustomShape 86"/>
            <p:cNvSpPr/>
            <p:nvPr/>
          </p:nvSpPr>
          <p:spPr>
            <a:xfrm rot="1800000">
              <a:off x="12378240" y="1335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74" name="CustomShape 87"/>
            <p:cNvSpPr/>
            <p:nvPr/>
          </p:nvSpPr>
          <p:spPr>
            <a:xfrm rot="1800000">
              <a:off x="11706480" y="2498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5" name="CustomShape 88"/>
            <p:cNvSpPr/>
            <p:nvPr/>
          </p:nvSpPr>
          <p:spPr>
            <a:xfrm rot="1800000">
              <a:off x="11034720" y="3663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76" name="CustomShape 89"/>
            <p:cNvSpPr/>
            <p:nvPr/>
          </p:nvSpPr>
          <p:spPr>
            <a:xfrm rot="1800000">
              <a:off x="10362960" y="4825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7" name="CustomShape 90"/>
            <p:cNvSpPr/>
            <p:nvPr/>
          </p:nvSpPr>
          <p:spPr>
            <a:xfrm rot="1800000">
              <a:off x="9691200" y="5990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78" name="CustomShape 91"/>
            <p:cNvSpPr/>
            <p:nvPr/>
          </p:nvSpPr>
          <p:spPr>
            <a:xfrm rot="1800000">
              <a:off x="9019440" y="7152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9" name="CustomShape 92"/>
            <p:cNvSpPr/>
            <p:nvPr/>
          </p:nvSpPr>
          <p:spPr>
            <a:xfrm rot="1800000">
              <a:off x="11711160" y="176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80" name="CustomShape 93"/>
            <p:cNvSpPr/>
            <p:nvPr/>
          </p:nvSpPr>
          <p:spPr>
            <a:xfrm rot="1800000">
              <a:off x="11039400" y="1338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81" name="CustomShape 94"/>
            <p:cNvSpPr/>
            <p:nvPr/>
          </p:nvSpPr>
          <p:spPr>
            <a:xfrm rot="1800000">
              <a:off x="10367640" y="2503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82" name="CustomShape 95"/>
            <p:cNvSpPr/>
            <p:nvPr/>
          </p:nvSpPr>
          <p:spPr>
            <a:xfrm rot="1800000">
              <a:off x="9695880" y="3666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83" name="CustomShape 96"/>
            <p:cNvSpPr/>
            <p:nvPr/>
          </p:nvSpPr>
          <p:spPr>
            <a:xfrm rot="1800000">
              <a:off x="9024120" y="4830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84" name="CustomShape 97"/>
            <p:cNvSpPr/>
            <p:nvPr/>
          </p:nvSpPr>
          <p:spPr>
            <a:xfrm rot="1800000">
              <a:off x="8352360" y="599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85" name="CustomShape 98"/>
            <p:cNvSpPr/>
            <p:nvPr/>
          </p:nvSpPr>
          <p:spPr>
            <a:xfrm rot="1800000">
              <a:off x="7680600" y="715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86" name="CustomShape 99"/>
            <p:cNvSpPr/>
            <p:nvPr/>
          </p:nvSpPr>
          <p:spPr>
            <a:xfrm rot="1800000">
              <a:off x="14397840" y="1753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87" name="CustomShape 100"/>
            <p:cNvSpPr/>
            <p:nvPr/>
          </p:nvSpPr>
          <p:spPr>
            <a:xfrm rot="1800000">
              <a:off x="15736680" y="172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88" name="CustomShape 101"/>
            <p:cNvSpPr/>
            <p:nvPr/>
          </p:nvSpPr>
          <p:spPr>
            <a:xfrm rot="1800000">
              <a:off x="15064920" y="1334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89" name="CustomShape 102"/>
            <p:cNvSpPr/>
            <p:nvPr/>
          </p:nvSpPr>
          <p:spPr>
            <a:xfrm rot="1800000">
              <a:off x="14393160" y="2499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90" name="CustomShape 103"/>
            <p:cNvSpPr/>
            <p:nvPr/>
          </p:nvSpPr>
          <p:spPr>
            <a:xfrm rot="1800000">
              <a:off x="13721400" y="3661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91" name="CustomShape 104"/>
            <p:cNvSpPr/>
            <p:nvPr/>
          </p:nvSpPr>
          <p:spPr>
            <a:xfrm rot="1800000">
              <a:off x="13049640" y="4826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92" name="CustomShape 105"/>
            <p:cNvSpPr/>
            <p:nvPr/>
          </p:nvSpPr>
          <p:spPr>
            <a:xfrm rot="1800000">
              <a:off x="12377880" y="5988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93" name="CustomShape 106"/>
            <p:cNvSpPr/>
            <p:nvPr/>
          </p:nvSpPr>
          <p:spPr>
            <a:xfrm rot="1800000">
              <a:off x="11706120" y="7153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894" name="CustomShape 107"/>
            <p:cNvSpPr/>
            <p:nvPr/>
          </p:nvSpPr>
          <p:spPr>
            <a:xfrm rot="1800000">
              <a:off x="11034000" y="8316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95" name="CustomShape 108"/>
            <p:cNvSpPr/>
            <p:nvPr/>
          </p:nvSpPr>
          <p:spPr>
            <a:xfrm rot="1800000">
              <a:off x="13726080" y="1339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96" name="CustomShape 109"/>
            <p:cNvSpPr/>
            <p:nvPr/>
          </p:nvSpPr>
          <p:spPr>
            <a:xfrm rot="1800000">
              <a:off x="13054320" y="2502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97" name="CustomShape 110"/>
            <p:cNvSpPr/>
            <p:nvPr/>
          </p:nvSpPr>
          <p:spPr>
            <a:xfrm rot="1800000">
              <a:off x="12382560" y="3666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98" name="CustomShape 111"/>
            <p:cNvSpPr/>
            <p:nvPr/>
          </p:nvSpPr>
          <p:spPr>
            <a:xfrm rot="1800000">
              <a:off x="11710800" y="4829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99" name="CustomShape 112"/>
            <p:cNvSpPr/>
            <p:nvPr/>
          </p:nvSpPr>
          <p:spPr>
            <a:xfrm rot="1800000">
              <a:off x="11039040" y="5994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0" name="CustomShape 113"/>
            <p:cNvSpPr/>
            <p:nvPr/>
          </p:nvSpPr>
          <p:spPr>
            <a:xfrm rot="1800000">
              <a:off x="10366920" y="7156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01" name="CustomShape 114"/>
            <p:cNvSpPr/>
            <p:nvPr/>
          </p:nvSpPr>
          <p:spPr>
            <a:xfrm rot="1800000">
              <a:off x="9695520" y="8321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2" name="CustomShape 115"/>
            <p:cNvSpPr/>
            <p:nvPr/>
          </p:nvSpPr>
          <p:spPr>
            <a:xfrm rot="1800000">
              <a:off x="16412760" y="1338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03" name="CustomShape 116"/>
            <p:cNvSpPr/>
            <p:nvPr/>
          </p:nvSpPr>
          <p:spPr>
            <a:xfrm rot="1800000">
              <a:off x="17751600" y="1335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4" name="CustomShape 117"/>
            <p:cNvSpPr/>
            <p:nvPr/>
          </p:nvSpPr>
          <p:spPr>
            <a:xfrm rot="1800000">
              <a:off x="17079840" y="2497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05" name="CustomShape 118"/>
            <p:cNvSpPr/>
            <p:nvPr/>
          </p:nvSpPr>
          <p:spPr>
            <a:xfrm rot="1800000">
              <a:off x="16408080" y="3662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6" name="CustomShape 119"/>
            <p:cNvSpPr/>
            <p:nvPr/>
          </p:nvSpPr>
          <p:spPr>
            <a:xfrm rot="1800000">
              <a:off x="15735960" y="4824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07" name="CustomShape 120"/>
            <p:cNvSpPr/>
            <p:nvPr/>
          </p:nvSpPr>
          <p:spPr>
            <a:xfrm rot="1800000">
              <a:off x="15064560" y="5989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8" name="CustomShape 121"/>
            <p:cNvSpPr/>
            <p:nvPr/>
          </p:nvSpPr>
          <p:spPr>
            <a:xfrm rot="1800000">
              <a:off x="14392440" y="7152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09" name="CustomShape 122"/>
            <p:cNvSpPr/>
            <p:nvPr/>
          </p:nvSpPr>
          <p:spPr>
            <a:xfrm rot="1800000">
              <a:off x="13720680" y="8316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10" name="CustomShape 123"/>
            <p:cNvSpPr/>
            <p:nvPr/>
          </p:nvSpPr>
          <p:spPr>
            <a:xfrm rot="1800000">
              <a:off x="13048920" y="9479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1" name="CustomShape 124"/>
            <p:cNvSpPr/>
            <p:nvPr/>
          </p:nvSpPr>
          <p:spPr>
            <a:xfrm rot="1800000">
              <a:off x="15741000" y="2503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12" name="CustomShape 125"/>
            <p:cNvSpPr/>
            <p:nvPr/>
          </p:nvSpPr>
          <p:spPr>
            <a:xfrm rot="1800000">
              <a:off x="15068880" y="3665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3" name="CustomShape 126"/>
            <p:cNvSpPr/>
            <p:nvPr/>
          </p:nvSpPr>
          <p:spPr>
            <a:xfrm rot="1800000">
              <a:off x="14397120" y="4830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14" name="CustomShape 127"/>
            <p:cNvSpPr/>
            <p:nvPr/>
          </p:nvSpPr>
          <p:spPr>
            <a:xfrm rot="1800000">
              <a:off x="13725360" y="5992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5" name="CustomShape 128"/>
            <p:cNvSpPr/>
            <p:nvPr/>
          </p:nvSpPr>
          <p:spPr>
            <a:xfrm rot="1800000">
              <a:off x="13053600" y="7157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16" name="CustomShape 129"/>
            <p:cNvSpPr/>
            <p:nvPr/>
          </p:nvSpPr>
          <p:spPr>
            <a:xfrm rot="1800000">
              <a:off x="12381840" y="8320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7" name="CustomShape 130"/>
            <p:cNvSpPr/>
            <p:nvPr/>
          </p:nvSpPr>
          <p:spPr>
            <a:xfrm rot="1800000">
              <a:off x="11710080" y="9484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18" name="CustomShape 131"/>
            <p:cNvSpPr/>
            <p:nvPr/>
          </p:nvSpPr>
          <p:spPr>
            <a:xfrm rot="1800000">
              <a:off x="18427320" y="2502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9" name="CustomShape 132"/>
            <p:cNvSpPr/>
            <p:nvPr/>
          </p:nvSpPr>
          <p:spPr>
            <a:xfrm rot="1800000">
              <a:off x="19766520" y="2498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0" name="CustomShape 133"/>
            <p:cNvSpPr/>
            <p:nvPr/>
          </p:nvSpPr>
          <p:spPr>
            <a:xfrm rot="1800000">
              <a:off x="19094400" y="3660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21" name="CustomShape 134"/>
            <p:cNvSpPr/>
            <p:nvPr/>
          </p:nvSpPr>
          <p:spPr>
            <a:xfrm rot="1800000">
              <a:off x="18422640" y="4825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2" name="CustomShape 135"/>
            <p:cNvSpPr/>
            <p:nvPr/>
          </p:nvSpPr>
          <p:spPr>
            <a:xfrm rot="1800000">
              <a:off x="17750880" y="5988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23" name="CustomShape 136"/>
            <p:cNvSpPr/>
            <p:nvPr/>
          </p:nvSpPr>
          <p:spPr>
            <a:xfrm rot="1800000">
              <a:off x="17079120" y="7152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4" name="CustomShape 137"/>
            <p:cNvSpPr/>
            <p:nvPr/>
          </p:nvSpPr>
          <p:spPr>
            <a:xfrm rot="1800000">
              <a:off x="16407360" y="8315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25" name="CustomShape 138"/>
            <p:cNvSpPr/>
            <p:nvPr/>
          </p:nvSpPr>
          <p:spPr>
            <a:xfrm rot="1800000">
              <a:off x="15735600" y="9479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6" name="CustomShape 139"/>
            <p:cNvSpPr/>
            <p:nvPr/>
          </p:nvSpPr>
          <p:spPr>
            <a:xfrm rot="1800000">
              <a:off x="15063840" y="10642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27" name="CustomShape 140"/>
            <p:cNvSpPr/>
            <p:nvPr/>
          </p:nvSpPr>
          <p:spPr>
            <a:xfrm rot="1800000">
              <a:off x="17755560" y="3666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8" name="CustomShape 141"/>
            <p:cNvSpPr/>
            <p:nvPr/>
          </p:nvSpPr>
          <p:spPr>
            <a:xfrm rot="1800000">
              <a:off x="17083800" y="4829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29" name="CustomShape 142"/>
            <p:cNvSpPr/>
            <p:nvPr/>
          </p:nvSpPr>
          <p:spPr>
            <a:xfrm rot="1800000">
              <a:off x="16412040" y="5994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30" name="CustomShape 143"/>
            <p:cNvSpPr/>
            <p:nvPr/>
          </p:nvSpPr>
          <p:spPr>
            <a:xfrm rot="1800000">
              <a:off x="15740280" y="7156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1" name="CustomShape 144"/>
            <p:cNvSpPr/>
            <p:nvPr/>
          </p:nvSpPr>
          <p:spPr>
            <a:xfrm rot="1800000">
              <a:off x="15068520" y="8321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32" name="CustomShape 145"/>
            <p:cNvSpPr/>
            <p:nvPr/>
          </p:nvSpPr>
          <p:spPr>
            <a:xfrm rot="1800000">
              <a:off x="14396760" y="9483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3" name="CustomShape 146"/>
            <p:cNvSpPr/>
            <p:nvPr/>
          </p:nvSpPr>
          <p:spPr>
            <a:xfrm rot="1800000">
              <a:off x="13725000" y="10648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34" name="CustomShape 147"/>
            <p:cNvSpPr/>
            <p:nvPr/>
          </p:nvSpPr>
          <p:spPr>
            <a:xfrm rot="1800000">
              <a:off x="20442240" y="3665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5" name="CustomShape 148"/>
            <p:cNvSpPr/>
            <p:nvPr/>
          </p:nvSpPr>
          <p:spPr>
            <a:xfrm rot="1800000">
              <a:off x="21781080" y="3662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36" name="CustomShape 149"/>
            <p:cNvSpPr/>
            <p:nvPr/>
          </p:nvSpPr>
          <p:spPr>
            <a:xfrm rot="1800000">
              <a:off x="21109320" y="4824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7" name="CustomShape 150"/>
            <p:cNvSpPr/>
            <p:nvPr/>
          </p:nvSpPr>
          <p:spPr>
            <a:xfrm rot="1800000">
              <a:off x="20437560" y="598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38" name="CustomShape 151"/>
            <p:cNvSpPr/>
            <p:nvPr/>
          </p:nvSpPr>
          <p:spPr>
            <a:xfrm rot="1800000">
              <a:off x="19765800" y="7151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9" name="CustomShape 152"/>
            <p:cNvSpPr/>
            <p:nvPr/>
          </p:nvSpPr>
          <p:spPr>
            <a:xfrm rot="1800000">
              <a:off x="19094040" y="8316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0" name="CustomShape 153"/>
            <p:cNvSpPr/>
            <p:nvPr/>
          </p:nvSpPr>
          <p:spPr>
            <a:xfrm rot="1800000">
              <a:off x="18422280" y="9478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41" name="CustomShape 154"/>
            <p:cNvSpPr/>
            <p:nvPr/>
          </p:nvSpPr>
          <p:spPr>
            <a:xfrm rot="1800000">
              <a:off x="17750520" y="10643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2" name="CustomShape 155"/>
            <p:cNvSpPr/>
            <p:nvPr/>
          </p:nvSpPr>
          <p:spPr>
            <a:xfrm rot="1800000">
              <a:off x="17078760" y="11805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43" name="CustomShape 156"/>
            <p:cNvSpPr/>
            <p:nvPr/>
          </p:nvSpPr>
          <p:spPr>
            <a:xfrm rot="1800000">
              <a:off x="19770480" y="4830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4" name="CustomShape 157"/>
            <p:cNvSpPr/>
            <p:nvPr/>
          </p:nvSpPr>
          <p:spPr>
            <a:xfrm rot="1800000">
              <a:off x="19098720" y="5992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45" name="CustomShape 158"/>
            <p:cNvSpPr/>
            <p:nvPr/>
          </p:nvSpPr>
          <p:spPr>
            <a:xfrm rot="1800000">
              <a:off x="18426960" y="7157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6" name="CustomShape 159"/>
            <p:cNvSpPr/>
            <p:nvPr/>
          </p:nvSpPr>
          <p:spPr>
            <a:xfrm rot="1800000">
              <a:off x="17755200" y="8319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47" name="CustomShape 160"/>
            <p:cNvSpPr/>
            <p:nvPr/>
          </p:nvSpPr>
          <p:spPr>
            <a:xfrm rot="1800000">
              <a:off x="17083440" y="9484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8" name="CustomShape 161"/>
            <p:cNvSpPr/>
            <p:nvPr/>
          </p:nvSpPr>
          <p:spPr>
            <a:xfrm rot="1800000">
              <a:off x="16411680" y="10646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49" name="CustomShape 162"/>
            <p:cNvSpPr/>
            <p:nvPr/>
          </p:nvSpPr>
          <p:spPr>
            <a:xfrm rot="1800000">
              <a:off x="15739920" y="11811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50" name="CustomShape 163"/>
            <p:cNvSpPr/>
            <p:nvPr/>
          </p:nvSpPr>
          <p:spPr>
            <a:xfrm rot="1800000">
              <a:off x="15121440" y="793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1" name="CustomShape 164"/>
            <p:cNvSpPr/>
            <p:nvPr/>
          </p:nvSpPr>
          <p:spPr>
            <a:xfrm rot="1800000">
              <a:off x="15792480" y="1181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2" name="CustomShape 165"/>
            <p:cNvSpPr/>
            <p:nvPr/>
          </p:nvSpPr>
          <p:spPr>
            <a:xfrm rot="1800000">
              <a:off x="17130600" y="1954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3" name="CustomShape 166"/>
            <p:cNvSpPr/>
            <p:nvPr/>
          </p:nvSpPr>
          <p:spPr>
            <a:xfrm rot="1800000">
              <a:off x="17802720" y="2342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4" name="CustomShape 167"/>
            <p:cNvSpPr/>
            <p:nvPr/>
          </p:nvSpPr>
          <p:spPr>
            <a:xfrm rot="1800000">
              <a:off x="19139760" y="311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5" name="CustomShape 168"/>
            <p:cNvSpPr/>
            <p:nvPr/>
          </p:nvSpPr>
          <p:spPr>
            <a:xfrm rot="1800000">
              <a:off x="19811880" y="350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6" name="CustomShape 169"/>
            <p:cNvSpPr/>
            <p:nvPr/>
          </p:nvSpPr>
          <p:spPr>
            <a:xfrm rot="1800000">
              <a:off x="21152520" y="4275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7" name="CustomShape 170"/>
            <p:cNvSpPr/>
            <p:nvPr/>
          </p:nvSpPr>
          <p:spPr>
            <a:xfrm rot="1800000">
              <a:off x="21821040" y="4662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8" name="CustomShape 171"/>
            <p:cNvSpPr/>
            <p:nvPr/>
          </p:nvSpPr>
          <p:spPr>
            <a:xfrm rot="1800000">
              <a:off x="23161680" y="5436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59" name="CustomShape 172"/>
            <p:cNvSpPr/>
            <p:nvPr/>
          </p:nvSpPr>
          <p:spPr>
            <a:xfrm rot="1800000">
              <a:off x="23833440" y="5824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0" name="CustomShape 173"/>
            <p:cNvSpPr/>
            <p:nvPr/>
          </p:nvSpPr>
          <p:spPr>
            <a:xfrm rot="1800000">
              <a:off x="13786200" y="798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1" name="CustomShape 174"/>
            <p:cNvSpPr/>
            <p:nvPr/>
          </p:nvSpPr>
          <p:spPr>
            <a:xfrm rot="1800000">
              <a:off x="14458320" y="11847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2" name="CustomShape 175"/>
            <p:cNvSpPr/>
            <p:nvPr/>
          </p:nvSpPr>
          <p:spPr>
            <a:xfrm rot="1800000">
              <a:off x="15795360" y="19580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3" name="CustomShape 176"/>
            <p:cNvSpPr/>
            <p:nvPr/>
          </p:nvSpPr>
          <p:spPr>
            <a:xfrm rot="1800000">
              <a:off x="16467480" y="23457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4" name="CustomShape 177"/>
            <p:cNvSpPr/>
            <p:nvPr/>
          </p:nvSpPr>
          <p:spPr>
            <a:xfrm rot="1800000">
              <a:off x="17808120" y="3119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5" name="CustomShape 178"/>
            <p:cNvSpPr/>
            <p:nvPr/>
          </p:nvSpPr>
          <p:spPr>
            <a:xfrm rot="1800000">
              <a:off x="18477720" y="350640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6" name="CustomShape 179"/>
            <p:cNvSpPr/>
            <p:nvPr/>
          </p:nvSpPr>
          <p:spPr>
            <a:xfrm rot="1800000">
              <a:off x="19818360" y="4280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7" name="CustomShape 180"/>
            <p:cNvSpPr/>
            <p:nvPr/>
          </p:nvSpPr>
          <p:spPr>
            <a:xfrm rot="1800000">
              <a:off x="20489040" y="4667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8" name="CustomShape 181"/>
            <p:cNvSpPr/>
            <p:nvPr/>
          </p:nvSpPr>
          <p:spPr>
            <a:xfrm rot="1800000">
              <a:off x="21827520" y="5440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69" name="CustomShape 182"/>
            <p:cNvSpPr/>
            <p:nvPr/>
          </p:nvSpPr>
          <p:spPr>
            <a:xfrm rot="1800000">
              <a:off x="22499280" y="5828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0" name="CustomShape 183"/>
            <p:cNvSpPr/>
            <p:nvPr/>
          </p:nvSpPr>
          <p:spPr>
            <a:xfrm rot="1800000">
              <a:off x="14448600" y="1960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1" name="CustomShape 184"/>
            <p:cNvSpPr/>
            <p:nvPr/>
          </p:nvSpPr>
          <p:spPr>
            <a:xfrm rot="1800000">
              <a:off x="15119280" y="2348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2" name="CustomShape 185"/>
            <p:cNvSpPr/>
            <p:nvPr/>
          </p:nvSpPr>
          <p:spPr>
            <a:xfrm rot="1800000">
              <a:off x="16457400" y="3121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3" name="CustomShape 186"/>
            <p:cNvSpPr/>
            <p:nvPr/>
          </p:nvSpPr>
          <p:spPr>
            <a:xfrm rot="1800000">
              <a:off x="17129520" y="35096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4" name="CustomShape 187"/>
            <p:cNvSpPr/>
            <p:nvPr/>
          </p:nvSpPr>
          <p:spPr>
            <a:xfrm rot="1800000">
              <a:off x="18466560" y="4281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5" name="CustomShape 188"/>
            <p:cNvSpPr/>
            <p:nvPr/>
          </p:nvSpPr>
          <p:spPr>
            <a:xfrm rot="1800000">
              <a:off x="19138320" y="4669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6" name="CustomShape 189"/>
            <p:cNvSpPr/>
            <p:nvPr/>
          </p:nvSpPr>
          <p:spPr>
            <a:xfrm rot="1800000">
              <a:off x="20479320" y="5442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7" name="CustomShape 190"/>
            <p:cNvSpPr/>
            <p:nvPr/>
          </p:nvSpPr>
          <p:spPr>
            <a:xfrm rot="1800000">
              <a:off x="21147840" y="5829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8" name="CustomShape 191"/>
            <p:cNvSpPr/>
            <p:nvPr/>
          </p:nvSpPr>
          <p:spPr>
            <a:xfrm rot="1800000">
              <a:off x="22488120" y="6603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79" name="CustomShape 192"/>
            <p:cNvSpPr/>
            <p:nvPr/>
          </p:nvSpPr>
          <p:spPr>
            <a:xfrm rot="1800000">
              <a:off x="23160600" y="6991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0" name="CustomShape 193"/>
            <p:cNvSpPr/>
            <p:nvPr/>
          </p:nvSpPr>
          <p:spPr>
            <a:xfrm rot="1800000">
              <a:off x="13111920" y="1965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1" name="CustomShape 194"/>
            <p:cNvSpPr/>
            <p:nvPr/>
          </p:nvSpPr>
          <p:spPr>
            <a:xfrm rot="1800000">
              <a:off x="13783680" y="2352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2" name="CustomShape 195"/>
            <p:cNvSpPr/>
            <p:nvPr/>
          </p:nvSpPr>
          <p:spPr>
            <a:xfrm rot="1800000">
              <a:off x="15121080" y="3125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3" name="CustomShape 196"/>
            <p:cNvSpPr/>
            <p:nvPr/>
          </p:nvSpPr>
          <p:spPr>
            <a:xfrm rot="1800000">
              <a:off x="15792840" y="3513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4" name="CustomShape 197"/>
            <p:cNvSpPr/>
            <p:nvPr/>
          </p:nvSpPr>
          <p:spPr>
            <a:xfrm rot="1800000">
              <a:off x="17133480" y="4287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5" name="CustomShape 198"/>
            <p:cNvSpPr/>
            <p:nvPr/>
          </p:nvSpPr>
          <p:spPr>
            <a:xfrm rot="1800000">
              <a:off x="17803440" y="4674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6" name="CustomShape 199"/>
            <p:cNvSpPr/>
            <p:nvPr/>
          </p:nvSpPr>
          <p:spPr>
            <a:xfrm rot="1800000">
              <a:off x="19143720" y="5448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7" name="CustomShape 200"/>
            <p:cNvSpPr/>
            <p:nvPr/>
          </p:nvSpPr>
          <p:spPr>
            <a:xfrm rot="1800000">
              <a:off x="19814760" y="5835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8" name="CustomShape 201"/>
            <p:cNvSpPr/>
            <p:nvPr/>
          </p:nvSpPr>
          <p:spPr>
            <a:xfrm rot="1800000">
              <a:off x="21152880" y="6608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89" name="CustomShape 202"/>
            <p:cNvSpPr/>
            <p:nvPr/>
          </p:nvSpPr>
          <p:spPr>
            <a:xfrm rot="1800000">
              <a:off x="21825000" y="6996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0" name="CustomShape 203"/>
            <p:cNvSpPr/>
            <p:nvPr/>
          </p:nvSpPr>
          <p:spPr>
            <a:xfrm rot="1800000">
              <a:off x="13780800" y="3117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1" name="CustomShape 204"/>
            <p:cNvSpPr/>
            <p:nvPr/>
          </p:nvSpPr>
          <p:spPr>
            <a:xfrm rot="1800000">
              <a:off x="14451480" y="35053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2" name="CustomShape 205"/>
            <p:cNvSpPr/>
            <p:nvPr/>
          </p:nvSpPr>
          <p:spPr>
            <a:xfrm rot="1800000">
              <a:off x="15789600" y="4278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3" name="CustomShape 206"/>
            <p:cNvSpPr/>
            <p:nvPr/>
          </p:nvSpPr>
          <p:spPr>
            <a:xfrm rot="1800000">
              <a:off x="16461720" y="46663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4" name="CustomShape 207"/>
            <p:cNvSpPr/>
            <p:nvPr/>
          </p:nvSpPr>
          <p:spPr>
            <a:xfrm rot="1800000">
              <a:off x="17798760" y="5438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5" name="CustomShape 208"/>
            <p:cNvSpPr/>
            <p:nvPr/>
          </p:nvSpPr>
          <p:spPr>
            <a:xfrm rot="1800000">
              <a:off x="18470520" y="5826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6" name="CustomShape 209"/>
            <p:cNvSpPr/>
            <p:nvPr/>
          </p:nvSpPr>
          <p:spPr>
            <a:xfrm rot="1800000">
              <a:off x="19811520" y="6599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7" name="CustomShape 210"/>
            <p:cNvSpPr/>
            <p:nvPr/>
          </p:nvSpPr>
          <p:spPr>
            <a:xfrm rot="1800000">
              <a:off x="20479680" y="6986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8" name="CustomShape 211"/>
            <p:cNvSpPr/>
            <p:nvPr/>
          </p:nvSpPr>
          <p:spPr>
            <a:xfrm rot="1800000">
              <a:off x="21820320" y="77608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4999" name="CustomShape 212"/>
            <p:cNvSpPr/>
            <p:nvPr/>
          </p:nvSpPr>
          <p:spPr>
            <a:xfrm rot="1800000">
              <a:off x="22492800" y="81478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0" name="CustomShape 213"/>
            <p:cNvSpPr/>
            <p:nvPr/>
          </p:nvSpPr>
          <p:spPr>
            <a:xfrm rot="1800000">
              <a:off x="12443760" y="3123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1" name="CustomShape 214"/>
            <p:cNvSpPr/>
            <p:nvPr/>
          </p:nvSpPr>
          <p:spPr>
            <a:xfrm rot="1800000">
              <a:off x="13115880" y="3509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2" name="CustomShape 215"/>
            <p:cNvSpPr/>
            <p:nvPr/>
          </p:nvSpPr>
          <p:spPr>
            <a:xfrm rot="1800000">
              <a:off x="14453280" y="4282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3" name="CustomShape 216"/>
            <p:cNvSpPr/>
            <p:nvPr/>
          </p:nvSpPr>
          <p:spPr>
            <a:xfrm rot="1800000">
              <a:off x="15125040" y="4670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4" name="CustomShape 217"/>
            <p:cNvSpPr/>
            <p:nvPr/>
          </p:nvSpPr>
          <p:spPr>
            <a:xfrm rot="1800000">
              <a:off x="16465680" y="5443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5" name="CustomShape 218"/>
            <p:cNvSpPr/>
            <p:nvPr/>
          </p:nvSpPr>
          <p:spPr>
            <a:xfrm rot="1800000">
              <a:off x="17135280" y="5831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6" name="CustomShape 219"/>
            <p:cNvSpPr/>
            <p:nvPr/>
          </p:nvSpPr>
          <p:spPr>
            <a:xfrm rot="1800000">
              <a:off x="18475920" y="6604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7" name="CustomShape 220"/>
            <p:cNvSpPr/>
            <p:nvPr/>
          </p:nvSpPr>
          <p:spPr>
            <a:xfrm rot="1800000">
              <a:off x="19146960" y="6991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8" name="CustomShape 221"/>
            <p:cNvSpPr/>
            <p:nvPr/>
          </p:nvSpPr>
          <p:spPr>
            <a:xfrm rot="1800000">
              <a:off x="20485080" y="7765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09" name="CustomShape 222"/>
            <p:cNvSpPr/>
            <p:nvPr/>
          </p:nvSpPr>
          <p:spPr>
            <a:xfrm rot="1800000">
              <a:off x="21157200" y="8152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0" name="CustomShape 223"/>
            <p:cNvSpPr/>
            <p:nvPr/>
          </p:nvSpPr>
          <p:spPr>
            <a:xfrm rot="1800000">
              <a:off x="13112640" y="427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1" name="CustomShape 224"/>
            <p:cNvSpPr/>
            <p:nvPr/>
          </p:nvSpPr>
          <p:spPr>
            <a:xfrm rot="1800000">
              <a:off x="13783320" y="4663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2" name="CustomShape 225"/>
            <p:cNvSpPr/>
            <p:nvPr/>
          </p:nvSpPr>
          <p:spPr>
            <a:xfrm rot="1800000">
              <a:off x="15121440" y="5436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3" name="CustomShape 226"/>
            <p:cNvSpPr/>
            <p:nvPr/>
          </p:nvSpPr>
          <p:spPr>
            <a:xfrm rot="1800000">
              <a:off x="15793560" y="58244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4" name="CustomShape 227"/>
            <p:cNvSpPr/>
            <p:nvPr/>
          </p:nvSpPr>
          <p:spPr>
            <a:xfrm rot="1800000">
              <a:off x="17130600" y="6596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5" name="CustomShape 228"/>
            <p:cNvSpPr/>
            <p:nvPr/>
          </p:nvSpPr>
          <p:spPr>
            <a:xfrm rot="1800000">
              <a:off x="17802360" y="6984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6" name="CustomShape 229"/>
            <p:cNvSpPr/>
            <p:nvPr/>
          </p:nvSpPr>
          <p:spPr>
            <a:xfrm rot="1800000">
              <a:off x="19143360" y="7757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7" name="CustomShape 230"/>
            <p:cNvSpPr/>
            <p:nvPr/>
          </p:nvSpPr>
          <p:spPr>
            <a:xfrm rot="1800000">
              <a:off x="19811520" y="8144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8" name="CustomShape 231"/>
            <p:cNvSpPr/>
            <p:nvPr/>
          </p:nvSpPr>
          <p:spPr>
            <a:xfrm rot="1800000">
              <a:off x="21152160" y="8918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19" name="CustomShape 232"/>
            <p:cNvSpPr/>
            <p:nvPr/>
          </p:nvSpPr>
          <p:spPr>
            <a:xfrm rot="1800000">
              <a:off x="21824640" y="9306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0" name="CustomShape 233"/>
            <p:cNvSpPr/>
            <p:nvPr/>
          </p:nvSpPr>
          <p:spPr>
            <a:xfrm rot="1800000">
              <a:off x="11775960" y="4279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1" name="CustomShape 234"/>
            <p:cNvSpPr/>
            <p:nvPr/>
          </p:nvSpPr>
          <p:spPr>
            <a:xfrm rot="1800000">
              <a:off x="12448080" y="4666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2" name="CustomShape 235"/>
            <p:cNvSpPr/>
            <p:nvPr/>
          </p:nvSpPr>
          <p:spPr>
            <a:xfrm rot="1800000">
              <a:off x="13785120" y="5439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3" name="CustomShape 236"/>
            <p:cNvSpPr/>
            <p:nvPr/>
          </p:nvSpPr>
          <p:spPr>
            <a:xfrm rot="1800000">
              <a:off x="14457240" y="582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4" name="CustomShape 237"/>
            <p:cNvSpPr/>
            <p:nvPr/>
          </p:nvSpPr>
          <p:spPr>
            <a:xfrm rot="1800000">
              <a:off x="15797880" y="6600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5" name="CustomShape 238"/>
            <p:cNvSpPr/>
            <p:nvPr/>
          </p:nvSpPr>
          <p:spPr>
            <a:xfrm rot="1800000">
              <a:off x="16467480" y="6987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6" name="CustomShape 239"/>
            <p:cNvSpPr/>
            <p:nvPr/>
          </p:nvSpPr>
          <p:spPr>
            <a:xfrm rot="1800000">
              <a:off x="17808120" y="7761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7" name="CustomShape 240"/>
            <p:cNvSpPr/>
            <p:nvPr/>
          </p:nvSpPr>
          <p:spPr>
            <a:xfrm rot="1800000">
              <a:off x="18478800" y="8148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8" name="CustomShape 241"/>
            <p:cNvSpPr/>
            <p:nvPr/>
          </p:nvSpPr>
          <p:spPr>
            <a:xfrm rot="1800000">
              <a:off x="19817280" y="8922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29" name="CustomShape 242"/>
            <p:cNvSpPr/>
            <p:nvPr/>
          </p:nvSpPr>
          <p:spPr>
            <a:xfrm rot="1800000">
              <a:off x="20489400" y="9309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0" name="CustomShape 243"/>
            <p:cNvSpPr/>
            <p:nvPr/>
          </p:nvSpPr>
          <p:spPr>
            <a:xfrm rot="1800000">
              <a:off x="12444480" y="5432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1" name="CustomShape 244"/>
            <p:cNvSpPr/>
            <p:nvPr/>
          </p:nvSpPr>
          <p:spPr>
            <a:xfrm rot="1800000">
              <a:off x="13115520" y="5820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2" name="CustomShape 245"/>
            <p:cNvSpPr/>
            <p:nvPr/>
          </p:nvSpPr>
          <p:spPr>
            <a:xfrm rot="1800000">
              <a:off x="14453280" y="6593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3" name="CustomShape 246"/>
            <p:cNvSpPr/>
            <p:nvPr/>
          </p:nvSpPr>
          <p:spPr>
            <a:xfrm rot="1800000">
              <a:off x="15125760" y="6981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4" name="CustomShape 247"/>
            <p:cNvSpPr/>
            <p:nvPr/>
          </p:nvSpPr>
          <p:spPr>
            <a:xfrm rot="1800000">
              <a:off x="16462440" y="7753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5" name="CustomShape 248"/>
            <p:cNvSpPr/>
            <p:nvPr/>
          </p:nvSpPr>
          <p:spPr>
            <a:xfrm rot="1800000">
              <a:off x="17134560" y="814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6" name="CustomShape 249"/>
            <p:cNvSpPr/>
            <p:nvPr/>
          </p:nvSpPr>
          <p:spPr>
            <a:xfrm rot="1800000">
              <a:off x="18475560" y="8914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7" name="CustomShape 250"/>
            <p:cNvSpPr/>
            <p:nvPr/>
          </p:nvSpPr>
          <p:spPr>
            <a:xfrm rot="1800000">
              <a:off x="19143720" y="9301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8" name="CustomShape 251"/>
            <p:cNvSpPr/>
            <p:nvPr/>
          </p:nvSpPr>
          <p:spPr>
            <a:xfrm rot="1800000">
              <a:off x="20484360" y="10075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39" name="CustomShape 252"/>
            <p:cNvSpPr/>
            <p:nvPr/>
          </p:nvSpPr>
          <p:spPr>
            <a:xfrm rot="1800000">
              <a:off x="21156480" y="10462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0" name="CustomShape 253"/>
            <p:cNvSpPr/>
            <p:nvPr/>
          </p:nvSpPr>
          <p:spPr>
            <a:xfrm rot="1800000">
              <a:off x="11108160" y="5436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1" name="CustomShape 254"/>
            <p:cNvSpPr/>
            <p:nvPr/>
          </p:nvSpPr>
          <p:spPr>
            <a:xfrm rot="1800000">
              <a:off x="11780280" y="5823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2" name="CustomShape 255"/>
            <p:cNvSpPr/>
            <p:nvPr/>
          </p:nvSpPr>
          <p:spPr>
            <a:xfrm rot="1800000">
              <a:off x="13117320" y="6596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3" name="CustomShape 256"/>
            <p:cNvSpPr/>
            <p:nvPr/>
          </p:nvSpPr>
          <p:spPr>
            <a:xfrm rot="1800000">
              <a:off x="13789440" y="6984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4" name="CustomShape 257"/>
            <p:cNvSpPr/>
            <p:nvPr/>
          </p:nvSpPr>
          <p:spPr>
            <a:xfrm rot="1800000">
              <a:off x="15130080" y="7757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5" name="CustomShape 258"/>
            <p:cNvSpPr/>
            <p:nvPr/>
          </p:nvSpPr>
          <p:spPr>
            <a:xfrm rot="1800000">
              <a:off x="15799680" y="8144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6" name="CustomShape 259"/>
            <p:cNvSpPr/>
            <p:nvPr/>
          </p:nvSpPr>
          <p:spPr>
            <a:xfrm rot="1800000">
              <a:off x="17140320" y="8918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7" name="CustomShape 260"/>
            <p:cNvSpPr/>
            <p:nvPr/>
          </p:nvSpPr>
          <p:spPr>
            <a:xfrm rot="1800000">
              <a:off x="17811000" y="930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8" name="CustomShape 261"/>
            <p:cNvSpPr/>
            <p:nvPr/>
          </p:nvSpPr>
          <p:spPr>
            <a:xfrm rot="1800000">
              <a:off x="19149480" y="10078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49" name="CustomShape 262"/>
            <p:cNvSpPr/>
            <p:nvPr/>
          </p:nvSpPr>
          <p:spPr>
            <a:xfrm rot="1800000">
              <a:off x="19821240" y="10466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0" name="CustomShape 263"/>
            <p:cNvSpPr/>
            <p:nvPr/>
          </p:nvSpPr>
          <p:spPr>
            <a:xfrm rot="1800000">
              <a:off x="11776680" y="6589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1" name="CustomShape 264"/>
            <p:cNvSpPr/>
            <p:nvPr/>
          </p:nvSpPr>
          <p:spPr>
            <a:xfrm rot="1800000">
              <a:off x="12447720" y="6976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2" name="CustomShape 265"/>
            <p:cNvSpPr/>
            <p:nvPr/>
          </p:nvSpPr>
          <p:spPr>
            <a:xfrm rot="1800000">
              <a:off x="13785480" y="7750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3" name="CustomShape 266"/>
            <p:cNvSpPr/>
            <p:nvPr/>
          </p:nvSpPr>
          <p:spPr>
            <a:xfrm rot="1800000">
              <a:off x="14457960" y="8137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4" name="CustomShape 267"/>
            <p:cNvSpPr/>
            <p:nvPr/>
          </p:nvSpPr>
          <p:spPr>
            <a:xfrm rot="1800000">
              <a:off x="15794640" y="8910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5" name="CustomShape 268"/>
            <p:cNvSpPr/>
            <p:nvPr/>
          </p:nvSpPr>
          <p:spPr>
            <a:xfrm rot="1800000">
              <a:off x="16466760" y="9298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6" name="CustomShape 269"/>
            <p:cNvSpPr/>
            <p:nvPr/>
          </p:nvSpPr>
          <p:spPr>
            <a:xfrm rot="1800000">
              <a:off x="17807760" y="10071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7" name="CustomShape 270"/>
            <p:cNvSpPr/>
            <p:nvPr/>
          </p:nvSpPr>
          <p:spPr>
            <a:xfrm rot="1800000">
              <a:off x="18475920" y="10458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8" name="CustomShape 271"/>
            <p:cNvSpPr/>
            <p:nvPr/>
          </p:nvSpPr>
          <p:spPr>
            <a:xfrm rot="1800000">
              <a:off x="19816560" y="11232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59" name="CustomShape 272"/>
            <p:cNvSpPr/>
            <p:nvPr/>
          </p:nvSpPr>
          <p:spPr>
            <a:xfrm rot="1800000">
              <a:off x="20488680" y="11619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0" name="CustomShape 273"/>
            <p:cNvSpPr/>
            <p:nvPr/>
          </p:nvSpPr>
          <p:spPr>
            <a:xfrm rot="1800000">
              <a:off x="10440360" y="6593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1" name="CustomShape 274"/>
            <p:cNvSpPr/>
            <p:nvPr/>
          </p:nvSpPr>
          <p:spPr>
            <a:xfrm rot="1800000">
              <a:off x="11112120" y="6980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2" name="CustomShape 275"/>
            <p:cNvSpPr/>
            <p:nvPr/>
          </p:nvSpPr>
          <p:spPr>
            <a:xfrm rot="1800000">
              <a:off x="12449520" y="7753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3" name="CustomShape 276"/>
            <p:cNvSpPr/>
            <p:nvPr/>
          </p:nvSpPr>
          <p:spPr>
            <a:xfrm rot="1800000">
              <a:off x="13121640" y="814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4" name="CustomShape 277"/>
            <p:cNvSpPr/>
            <p:nvPr/>
          </p:nvSpPr>
          <p:spPr>
            <a:xfrm rot="1800000">
              <a:off x="14461920" y="8914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5" name="CustomShape 278"/>
            <p:cNvSpPr/>
            <p:nvPr/>
          </p:nvSpPr>
          <p:spPr>
            <a:xfrm rot="1800000">
              <a:off x="15131880" y="9301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6" name="CustomShape 279"/>
            <p:cNvSpPr/>
            <p:nvPr/>
          </p:nvSpPr>
          <p:spPr>
            <a:xfrm rot="1800000">
              <a:off x="16472520" y="10075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7" name="CustomShape 280"/>
            <p:cNvSpPr/>
            <p:nvPr/>
          </p:nvSpPr>
          <p:spPr>
            <a:xfrm rot="1800000">
              <a:off x="17143200" y="1046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8" name="CustomShape 281"/>
            <p:cNvSpPr/>
            <p:nvPr/>
          </p:nvSpPr>
          <p:spPr>
            <a:xfrm rot="1800000">
              <a:off x="18481680" y="11235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69" name="CustomShape 282"/>
            <p:cNvSpPr/>
            <p:nvPr/>
          </p:nvSpPr>
          <p:spPr>
            <a:xfrm rot="1800000">
              <a:off x="19153440" y="1162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0" name="CustomShape 283"/>
            <p:cNvSpPr/>
            <p:nvPr/>
          </p:nvSpPr>
          <p:spPr>
            <a:xfrm rot="1800000">
              <a:off x="11108880" y="7746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1" name="CustomShape 284"/>
            <p:cNvSpPr/>
            <p:nvPr/>
          </p:nvSpPr>
          <p:spPr>
            <a:xfrm rot="1800000">
              <a:off x="11779560" y="8133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2" name="CustomShape 285"/>
            <p:cNvSpPr/>
            <p:nvPr/>
          </p:nvSpPr>
          <p:spPr>
            <a:xfrm rot="1800000">
              <a:off x="13117680" y="8907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3" name="CustomShape 286"/>
            <p:cNvSpPr/>
            <p:nvPr/>
          </p:nvSpPr>
          <p:spPr>
            <a:xfrm rot="1800000">
              <a:off x="13790160" y="92948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4" name="CustomShape 287"/>
            <p:cNvSpPr/>
            <p:nvPr/>
          </p:nvSpPr>
          <p:spPr>
            <a:xfrm rot="1800000">
              <a:off x="15126840" y="10067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5" name="CustomShape 288"/>
            <p:cNvSpPr/>
            <p:nvPr/>
          </p:nvSpPr>
          <p:spPr>
            <a:xfrm rot="1800000">
              <a:off x="15798960" y="10455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6" name="CustomShape 289"/>
            <p:cNvSpPr/>
            <p:nvPr/>
          </p:nvSpPr>
          <p:spPr>
            <a:xfrm rot="1800000">
              <a:off x="17139600" y="11228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7" name="CustomShape 290"/>
            <p:cNvSpPr/>
            <p:nvPr/>
          </p:nvSpPr>
          <p:spPr>
            <a:xfrm rot="1800000">
              <a:off x="17808120" y="11615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8" name="CustomShape 291"/>
            <p:cNvSpPr/>
            <p:nvPr/>
          </p:nvSpPr>
          <p:spPr>
            <a:xfrm rot="1800000">
              <a:off x="19148400" y="12389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79" name="CustomShape 292"/>
            <p:cNvSpPr/>
            <p:nvPr/>
          </p:nvSpPr>
          <p:spPr>
            <a:xfrm rot="1800000">
              <a:off x="19820880" y="12776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0" name="CustomShape 293"/>
            <p:cNvSpPr/>
            <p:nvPr/>
          </p:nvSpPr>
          <p:spPr>
            <a:xfrm rot="1800000">
              <a:off x="9772560" y="7750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1" name="CustomShape 294"/>
            <p:cNvSpPr/>
            <p:nvPr/>
          </p:nvSpPr>
          <p:spPr>
            <a:xfrm rot="1800000">
              <a:off x="10444320" y="8137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2" name="CustomShape 295"/>
            <p:cNvSpPr/>
            <p:nvPr/>
          </p:nvSpPr>
          <p:spPr>
            <a:xfrm rot="1800000">
              <a:off x="11781720" y="8910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3" name="CustomShape 296"/>
            <p:cNvSpPr/>
            <p:nvPr/>
          </p:nvSpPr>
          <p:spPr>
            <a:xfrm rot="1800000">
              <a:off x="12453480" y="9298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4" name="CustomShape 297"/>
            <p:cNvSpPr/>
            <p:nvPr/>
          </p:nvSpPr>
          <p:spPr>
            <a:xfrm rot="1800000">
              <a:off x="13794120" y="10071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5" name="CustomShape 298"/>
            <p:cNvSpPr/>
            <p:nvPr/>
          </p:nvSpPr>
          <p:spPr>
            <a:xfrm rot="1800000">
              <a:off x="14463720" y="10458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6" name="CustomShape 299"/>
            <p:cNvSpPr/>
            <p:nvPr/>
          </p:nvSpPr>
          <p:spPr>
            <a:xfrm rot="1800000">
              <a:off x="15804360" y="11232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7" name="CustomShape 300"/>
            <p:cNvSpPr/>
            <p:nvPr/>
          </p:nvSpPr>
          <p:spPr>
            <a:xfrm rot="1800000">
              <a:off x="16475400" y="11619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8" name="CustomShape 301"/>
            <p:cNvSpPr/>
            <p:nvPr/>
          </p:nvSpPr>
          <p:spPr>
            <a:xfrm rot="1800000">
              <a:off x="17813520" y="12392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89" name="CustomShape 302"/>
            <p:cNvSpPr/>
            <p:nvPr/>
          </p:nvSpPr>
          <p:spPr>
            <a:xfrm rot="1800000">
              <a:off x="18485640" y="12780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0" name="CustomShape 303"/>
            <p:cNvSpPr/>
            <p:nvPr/>
          </p:nvSpPr>
          <p:spPr>
            <a:xfrm rot="1800000">
              <a:off x="10441080" y="8902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1" name="CustomShape 304"/>
            <p:cNvSpPr/>
            <p:nvPr/>
          </p:nvSpPr>
          <p:spPr>
            <a:xfrm rot="1800000">
              <a:off x="11111760" y="9290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2" name="CustomShape 305"/>
            <p:cNvSpPr/>
            <p:nvPr/>
          </p:nvSpPr>
          <p:spPr>
            <a:xfrm rot="1800000">
              <a:off x="12449880" y="10063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3" name="CustomShape 306"/>
            <p:cNvSpPr/>
            <p:nvPr/>
          </p:nvSpPr>
          <p:spPr>
            <a:xfrm rot="1800000">
              <a:off x="13122000" y="104515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4" name="CustomShape 307"/>
            <p:cNvSpPr/>
            <p:nvPr/>
          </p:nvSpPr>
          <p:spPr>
            <a:xfrm rot="1800000">
              <a:off x="14459040" y="11224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5" name="CustomShape 308"/>
            <p:cNvSpPr/>
            <p:nvPr/>
          </p:nvSpPr>
          <p:spPr>
            <a:xfrm rot="1800000">
              <a:off x="15130800" y="11611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6" name="CustomShape 309"/>
            <p:cNvSpPr/>
            <p:nvPr/>
          </p:nvSpPr>
          <p:spPr>
            <a:xfrm rot="1800000">
              <a:off x="16471800" y="12384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7" name="CustomShape 310"/>
            <p:cNvSpPr/>
            <p:nvPr/>
          </p:nvSpPr>
          <p:spPr>
            <a:xfrm rot="1800000">
              <a:off x="17139960" y="12772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8" name="CustomShape 311"/>
            <p:cNvSpPr/>
            <p:nvPr/>
          </p:nvSpPr>
          <p:spPr>
            <a:xfrm rot="1800000">
              <a:off x="18480600" y="13545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099" name="CustomShape 312"/>
            <p:cNvSpPr/>
            <p:nvPr/>
          </p:nvSpPr>
          <p:spPr>
            <a:xfrm rot="1800000">
              <a:off x="19153080" y="13933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0" name="CustomShape 313"/>
            <p:cNvSpPr/>
            <p:nvPr/>
          </p:nvSpPr>
          <p:spPr>
            <a:xfrm rot="1800000">
              <a:off x="9104400" y="8906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1" name="CustomShape 314"/>
            <p:cNvSpPr/>
            <p:nvPr/>
          </p:nvSpPr>
          <p:spPr>
            <a:xfrm rot="1800000">
              <a:off x="9776520" y="9293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2" name="CustomShape 315"/>
            <p:cNvSpPr/>
            <p:nvPr/>
          </p:nvSpPr>
          <p:spPr>
            <a:xfrm rot="1800000">
              <a:off x="11113560" y="10066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3" name="CustomShape 316"/>
            <p:cNvSpPr/>
            <p:nvPr/>
          </p:nvSpPr>
          <p:spPr>
            <a:xfrm rot="1800000">
              <a:off x="11785680" y="10454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4" name="CustomShape 317"/>
            <p:cNvSpPr/>
            <p:nvPr/>
          </p:nvSpPr>
          <p:spPr>
            <a:xfrm rot="1800000">
              <a:off x="13126320" y="11228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5" name="CustomShape 318"/>
            <p:cNvSpPr/>
            <p:nvPr/>
          </p:nvSpPr>
          <p:spPr>
            <a:xfrm rot="1800000">
              <a:off x="13795920" y="11615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6" name="CustomShape 319"/>
            <p:cNvSpPr/>
            <p:nvPr/>
          </p:nvSpPr>
          <p:spPr>
            <a:xfrm rot="1800000">
              <a:off x="15136560" y="12389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7" name="CustomShape 320"/>
            <p:cNvSpPr/>
            <p:nvPr/>
          </p:nvSpPr>
          <p:spPr>
            <a:xfrm rot="1800000">
              <a:off x="15807600" y="1277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8" name="CustomShape 321"/>
            <p:cNvSpPr/>
            <p:nvPr/>
          </p:nvSpPr>
          <p:spPr>
            <a:xfrm rot="1800000">
              <a:off x="17145720" y="13549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109" name="CustomShape 322"/>
            <p:cNvSpPr/>
            <p:nvPr/>
          </p:nvSpPr>
          <p:spPr>
            <a:xfrm rot="1800000">
              <a:off x="17817840" y="13937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5110"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47" name="PlaceHolder 1"/>
          <p:cNvSpPr>
            <a:spLocks noGrp="1"/>
          </p:cNvSpPr>
          <p:nvPr>
            <p:ph type="body"/>
          </p:nvPr>
        </p:nvSpPr>
        <p:spPr>
          <a:xfrm>
            <a:off x="754200" y="674640"/>
            <a:ext cx="5252760" cy="5444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5148" name="Group 2"/>
          <p:cNvGrpSpPr/>
          <p:nvPr/>
        </p:nvGrpSpPr>
        <p:grpSpPr>
          <a:xfrm>
            <a:off x="8049240" y="-3660120"/>
            <a:ext cx="17457840" cy="15515640"/>
            <a:chOff x="8049240" y="-3660120"/>
            <a:chExt cx="17457840" cy="15515640"/>
          </a:xfrm>
        </p:grpSpPr>
        <p:sp>
          <p:nvSpPr>
            <p:cNvPr id="5149" name="CustomShape 3"/>
            <p:cNvSpPr/>
            <p:nvPr/>
          </p:nvSpPr>
          <p:spPr>
            <a:xfrm rot="1800000">
              <a:off x="14325840" y="-2583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50" name="CustomShape 4"/>
            <p:cNvSpPr/>
            <p:nvPr/>
          </p:nvSpPr>
          <p:spPr>
            <a:xfrm rot="1800000">
              <a:off x="15664680" y="-2586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51" name="CustomShape 5"/>
            <p:cNvSpPr/>
            <p:nvPr/>
          </p:nvSpPr>
          <p:spPr>
            <a:xfrm rot="1800000">
              <a:off x="14992920" y="-1424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52" name="CustomShape 6"/>
            <p:cNvSpPr/>
            <p:nvPr/>
          </p:nvSpPr>
          <p:spPr>
            <a:xfrm rot="1800000">
              <a:off x="14321160" y="-259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53" name="CustomShape 7"/>
            <p:cNvSpPr/>
            <p:nvPr/>
          </p:nvSpPr>
          <p:spPr>
            <a:xfrm rot="1800000">
              <a:off x="13649400" y="902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54" name="CustomShape 8"/>
            <p:cNvSpPr/>
            <p:nvPr/>
          </p:nvSpPr>
          <p:spPr>
            <a:xfrm rot="1800000">
              <a:off x="12977640" y="2067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55" name="CustomShape 9"/>
            <p:cNvSpPr/>
            <p:nvPr/>
          </p:nvSpPr>
          <p:spPr>
            <a:xfrm rot="1800000">
              <a:off x="12305880" y="3229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56" name="CustomShape 10"/>
            <p:cNvSpPr/>
            <p:nvPr/>
          </p:nvSpPr>
          <p:spPr>
            <a:xfrm rot="1800000">
              <a:off x="11634120" y="4394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57" name="CustomShape 11"/>
            <p:cNvSpPr/>
            <p:nvPr/>
          </p:nvSpPr>
          <p:spPr>
            <a:xfrm rot="1800000">
              <a:off x="10962360" y="5556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58" name="CustomShape 12"/>
            <p:cNvSpPr/>
            <p:nvPr/>
          </p:nvSpPr>
          <p:spPr>
            <a:xfrm rot="1800000">
              <a:off x="13654080" y="-1419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59" name="CustomShape 13"/>
            <p:cNvSpPr/>
            <p:nvPr/>
          </p:nvSpPr>
          <p:spPr>
            <a:xfrm rot="1800000">
              <a:off x="12982320" y="-256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60" name="CustomShape 14"/>
            <p:cNvSpPr/>
            <p:nvPr/>
          </p:nvSpPr>
          <p:spPr>
            <a:xfrm rot="1800000">
              <a:off x="12310560" y="907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61" name="CustomShape 15"/>
            <p:cNvSpPr/>
            <p:nvPr/>
          </p:nvSpPr>
          <p:spPr>
            <a:xfrm rot="1800000">
              <a:off x="11638800" y="2070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62" name="CustomShape 16"/>
            <p:cNvSpPr/>
            <p:nvPr/>
          </p:nvSpPr>
          <p:spPr>
            <a:xfrm rot="1800000">
              <a:off x="10967040" y="3234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63" name="CustomShape 17"/>
            <p:cNvSpPr/>
            <p:nvPr/>
          </p:nvSpPr>
          <p:spPr>
            <a:xfrm rot="1800000">
              <a:off x="10295280" y="4397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64" name="CustomShape 18"/>
            <p:cNvSpPr/>
            <p:nvPr/>
          </p:nvSpPr>
          <p:spPr>
            <a:xfrm rot="1800000">
              <a:off x="9623520" y="5562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65" name="CustomShape 19"/>
            <p:cNvSpPr/>
            <p:nvPr/>
          </p:nvSpPr>
          <p:spPr>
            <a:xfrm rot="1800000">
              <a:off x="16340760" y="-1420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66" name="CustomShape 20"/>
            <p:cNvSpPr/>
            <p:nvPr/>
          </p:nvSpPr>
          <p:spPr>
            <a:xfrm rot="1800000">
              <a:off x="17679600" y="-1423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67" name="CustomShape 21"/>
            <p:cNvSpPr/>
            <p:nvPr/>
          </p:nvSpPr>
          <p:spPr>
            <a:xfrm rot="1800000">
              <a:off x="17007840" y="-261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68" name="CustomShape 22"/>
            <p:cNvSpPr/>
            <p:nvPr/>
          </p:nvSpPr>
          <p:spPr>
            <a:xfrm rot="1800000">
              <a:off x="16336080" y="903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69" name="CustomShape 23"/>
            <p:cNvSpPr/>
            <p:nvPr/>
          </p:nvSpPr>
          <p:spPr>
            <a:xfrm rot="1800000">
              <a:off x="15664320" y="2065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70" name="CustomShape 24"/>
            <p:cNvSpPr/>
            <p:nvPr/>
          </p:nvSpPr>
          <p:spPr>
            <a:xfrm rot="1800000">
              <a:off x="14992560" y="3230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71" name="CustomShape 25"/>
            <p:cNvSpPr/>
            <p:nvPr/>
          </p:nvSpPr>
          <p:spPr>
            <a:xfrm rot="1800000">
              <a:off x="14320800" y="4392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72" name="CustomShape 26"/>
            <p:cNvSpPr/>
            <p:nvPr/>
          </p:nvSpPr>
          <p:spPr>
            <a:xfrm rot="1800000">
              <a:off x="13649040" y="5557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73" name="CustomShape 27"/>
            <p:cNvSpPr/>
            <p:nvPr/>
          </p:nvSpPr>
          <p:spPr>
            <a:xfrm rot="1800000">
              <a:off x="12976920" y="6719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74" name="CustomShape 28"/>
            <p:cNvSpPr/>
            <p:nvPr/>
          </p:nvSpPr>
          <p:spPr>
            <a:xfrm rot="1800000">
              <a:off x="15669000" y="-255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75" name="CustomShape 29"/>
            <p:cNvSpPr/>
            <p:nvPr/>
          </p:nvSpPr>
          <p:spPr>
            <a:xfrm rot="1800000">
              <a:off x="14997240" y="906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76" name="CustomShape 30"/>
            <p:cNvSpPr/>
            <p:nvPr/>
          </p:nvSpPr>
          <p:spPr>
            <a:xfrm rot="1800000">
              <a:off x="14325480" y="2070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77" name="CustomShape 31"/>
            <p:cNvSpPr/>
            <p:nvPr/>
          </p:nvSpPr>
          <p:spPr>
            <a:xfrm rot="1800000">
              <a:off x="13653360" y="3233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78" name="CustomShape 32"/>
            <p:cNvSpPr/>
            <p:nvPr/>
          </p:nvSpPr>
          <p:spPr>
            <a:xfrm rot="1800000">
              <a:off x="12981960" y="439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79" name="CustomShape 33"/>
            <p:cNvSpPr/>
            <p:nvPr/>
          </p:nvSpPr>
          <p:spPr>
            <a:xfrm rot="1800000">
              <a:off x="12309840" y="5560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80" name="CustomShape 34"/>
            <p:cNvSpPr/>
            <p:nvPr/>
          </p:nvSpPr>
          <p:spPr>
            <a:xfrm rot="1800000">
              <a:off x="11638080" y="6725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81" name="CustomShape 35"/>
            <p:cNvSpPr/>
            <p:nvPr/>
          </p:nvSpPr>
          <p:spPr>
            <a:xfrm rot="1800000">
              <a:off x="18356760" y="-257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182" name="CustomShape 36"/>
            <p:cNvSpPr/>
            <p:nvPr/>
          </p:nvSpPr>
          <p:spPr>
            <a:xfrm rot="1800000">
              <a:off x="19694520" y="-260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83" name="CustomShape 37"/>
            <p:cNvSpPr/>
            <p:nvPr/>
          </p:nvSpPr>
          <p:spPr>
            <a:xfrm rot="1800000">
              <a:off x="19022760" y="901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84" name="CustomShape 38"/>
            <p:cNvSpPr/>
            <p:nvPr/>
          </p:nvSpPr>
          <p:spPr>
            <a:xfrm rot="1800000">
              <a:off x="18351000" y="2066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85" name="CustomShape 39"/>
            <p:cNvSpPr/>
            <p:nvPr/>
          </p:nvSpPr>
          <p:spPr>
            <a:xfrm rot="1800000">
              <a:off x="17678880" y="3228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86" name="CustomShape 40"/>
            <p:cNvSpPr/>
            <p:nvPr/>
          </p:nvSpPr>
          <p:spPr>
            <a:xfrm rot="1800000">
              <a:off x="17007120" y="4393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87" name="CustomShape 41"/>
            <p:cNvSpPr/>
            <p:nvPr/>
          </p:nvSpPr>
          <p:spPr>
            <a:xfrm rot="1800000">
              <a:off x="16335360" y="5555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88" name="CustomShape 42"/>
            <p:cNvSpPr/>
            <p:nvPr/>
          </p:nvSpPr>
          <p:spPr>
            <a:xfrm rot="1800000">
              <a:off x="15663600" y="6720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89" name="CustomShape 43"/>
            <p:cNvSpPr/>
            <p:nvPr/>
          </p:nvSpPr>
          <p:spPr>
            <a:xfrm rot="1800000">
              <a:off x="14991840" y="7882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190" name="CustomShape 44"/>
            <p:cNvSpPr/>
            <p:nvPr/>
          </p:nvSpPr>
          <p:spPr>
            <a:xfrm rot="1800000">
              <a:off x="17685000" y="9072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191" name="CustomShape 45"/>
            <p:cNvSpPr/>
            <p:nvPr/>
          </p:nvSpPr>
          <p:spPr>
            <a:xfrm rot="1800000">
              <a:off x="17012880" y="20696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192" name="CustomShape 46"/>
            <p:cNvSpPr/>
            <p:nvPr/>
          </p:nvSpPr>
          <p:spPr>
            <a:xfrm rot="1800000">
              <a:off x="16341480" y="32346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193" name="CustomShape 47"/>
            <p:cNvSpPr/>
            <p:nvPr/>
          </p:nvSpPr>
          <p:spPr>
            <a:xfrm rot="1800000">
              <a:off x="15669360" y="4397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194" name="CustomShape 48"/>
            <p:cNvSpPr/>
            <p:nvPr/>
          </p:nvSpPr>
          <p:spPr>
            <a:xfrm rot="1800000">
              <a:off x="14997600" y="5561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195" name="CustomShape 49"/>
            <p:cNvSpPr/>
            <p:nvPr/>
          </p:nvSpPr>
          <p:spPr>
            <a:xfrm rot="1800000">
              <a:off x="14325840" y="6724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196" name="CustomShape 50"/>
            <p:cNvSpPr/>
            <p:nvPr/>
          </p:nvSpPr>
          <p:spPr>
            <a:xfrm rot="1800000">
              <a:off x="13654080" y="7888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197" name="CustomShape 51"/>
            <p:cNvSpPr/>
            <p:nvPr/>
          </p:nvSpPr>
          <p:spPr>
            <a:xfrm rot="1800000">
              <a:off x="20371320" y="905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198" name="CustomShape 52"/>
            <p:cNvSpPr/>
            <p:nvPr/>
          </p:nvSpPr>
          <p:spPr>
            <a:xfrm rot="1800000">
              <a:off x="21709080" y="902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99" name="CustomShape 53"/>
            <p:cNvSpPr/>
            <p:nvPr/>
          </p:nvSpPr>
          <p:spPr>
            <a:xfrm rot="1800000">
              <a:off x="21037320" y="2064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00" name="CustomShape 54"/>
            <p:cNvSpPr/>
            <p:nvPr/>
          </p:nvSpPr>
          <p:spPr>
            <a:xfrm rot="1800000">
              <a:off x="20365560" y="3229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01" name="CustomShape 55"/>
            <p:cNvSpPr/>
            <p:nvPr/>
          </p:nvSpPr>
          <p:spPr>
            <a:xfrm rot="1800000">
              <a:off x="19693800" y="4392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02" name="CustomShape 56"/>
            <p:cNvSpPr/>
            <p:nvPr/>
          </p:nvSpPr>
          <p:spPr>
            <a:xfrm rot="1800000">
              <a:off x="19022040" y="5556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03" name="CustomShape 57"/>
            <p:cNvSpPr/>
            <p:nvPr/>
          </p:nvSpPr>
          <p:spPr>
            <a:xfrm rot="1800000">
              <a:off x="18350280" y="6719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04" name="CustomShape 58"/>
            <p:cNvSpPr/>
            <p:nvPr/>
          </p:nvSpPr>
          <p:spPr>
            <a:xfrm rot="1800000">
              <a:off x="17678520" y="7884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05" name="CustomShape 59"/>
            <p:cNvSpPr/>
            <p:nvPr/>
          </p:nvSpPr>
          <p:spPr>
            <a:xfrm rot="1800000">
              <a:off x="17006760" y="9046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06" name="CustomShape 60"/>
            <p:cNvSpPr/>
            <p:nvPr/>
          </p:nvSpPr>
          <p:spPr>
            <a:xfrm rot="1800000">
              <a:off x="19699560" y="2070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07" name="CustomShape 61"/>
            <p:cNvSpPr/>
            <p:nvPr/>
          </p:nvSpPr>
          <p:spPr>
            <a:xfrm rot="1800000">
              <a:off x="19027800" y="3233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08" name="CustomShape 62"/>
            <p:cNvSpPr/>
            <p:nvPr/>
          </p:nvSpPr>
          <p:spPr>
            <a:xfrm rot="1800000">
              <a:off x="18356040" y="4397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09" name="CustomShape 63"/>
            <p:cNvSpPr/>
            <p:nvPr/>
          </p:nvSpPr>
          <p:spPr>
            <a:xfrm rot="1800000">
              <a:off x="17684280" y="5560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10" name="CustomShape 64"/>
            <p:cNvSpPr/>
            <p:nvPr/>
          </p:nvSpPr>
          <p:spPr>
            <a:xfrm rot="1800000">
              <a:off x="17012520" y="6724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11" name="CustomShape 65"/>
            <p:cNvSpPr/>
            <p:nvPr/>
          </p:nvSpPr>
          <p:spPr>
            <a:xfrm rot="1800000">
              <a:off x="16340760" y="7887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12" name="CustomShape 66"/>
            <p:cNvSpPr/>
            <p:nvPr/>
          </p:nvSpPr>
          <p:spPr>
            <a:xfrm rot="1800000">
              <a:off x="15669000" y="9051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13" name="CustomShape 67"/>
            <p:cNvSpPr/>
            <p:nvPr/>
          </p:nvSpPr>
          <p:spPr>
            <a:xfrm rot="1800000">
              <a:off x="22386240" y="2069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14" name="CustomShape 68"/>
            <p:cNvSpPr/>
            <p:nvPr/>
          </p:nvSpPr>
          <p:spPr>
            <a:xfrm rot="1800000">
              <a:off x="23725080" y="20660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215" name="CustomShape 69"/>
            <p:cNvSpPr/>
            <p:nvPr/>
          </p:nvSpPr>
          <p:spPr>
            <a:xfrm rot="1800000">
              <a:off x="23053320" y="32284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216" name="CustomShape 70"/>
            <p:cNvSpPr/>
            <p:nvPr/>
          </p:nvSpPr>
          <p:spPr>
            <a:xfrm rot="1800000">
              <a:off x="22381560" y="4393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217" name="CustomShape 71"/>
            <p:cNvSpPr/>
            <p:nvPr/>
          </p:nvSpPr>
          <p:spPr>
            <a:xfrm rot="1800000">
              <a:off x="21709800" y="5555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218" name="CustomShape 72"/>
            <p:cNvSpPr/>
            <p:nvPr/>
          </p:nvSpPr>
          <p:spPr>
            <a:xfrm rot="1800000">
              <a:off x="21038040" y="67201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219" name="CustomShape 73"/>
            <p:cNvSpPr/>
            <p:nvPr/>
          </p:nvSpPr>
          <p:spPr>
            <a:xfrm rot="1800000">
              <a:off x="20366280" y="78825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220" name="CustomShape 74"/>
            <p:cNvSpPr/>
            <p:nvPr/>
          </p:nvSpPr>
          <p:spPr>
            <a:xfrm rot="1800000">
              <a:off x="19694520" y="9047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221" name="CustomShape 75"/>
            <p:cNvSpPr/>
            <p:nvPr/>
          </p:nvSpPr>
          <p:spPr>
            <a:xfrm rot="1800000">
              <a:off x="19022760" y="10209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222" name="CustomShape 76"/>
            <p:cNvSpPr/>
            <p:nvPr/>
          </p:nvSpPr>
          <p:spPr>
            <a:xfrm rot="1800000">
              <a:off x="21714480" y="3233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23" name="CustomShape 77"/>
            <p:cNvSpPr/>
            <p:nvPr/>
          </p:nvSpPr>
          <p:spPr>
            <a:xfrm rot="1800000">
              <a:off x="21042720" y="4396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24" name="CustomShape 78"/>
            <p:cNvSpPr/>
            <p:nvPr/>
          </p:nvSpPr>
          <p:spPr>
            <a:xfrm rot="1800000">
              <a:off x="20370960" y="5560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25" name="CustomShape 79"/>
            <p:cNvSpPr/>
            <p:nvPr/>
          </p:nvSpPr>
          <p:spPr>
            <a:xfrm rot="1800000">
              <a:off x="19699200" y="6723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26" name="CustomShape 80"/>
            <p:cNvSpPr/>
            <p:nvPr/>
          </p:nvSpPr>
          <p:spPr>
            <a:xfrm rot="1800000">
              <a:off x="19027440" y="7887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27" name="CustomShape 81"/>
            <p:cNvSpPr/>
            <p:nvPr/>
          </p:nvSpPr>
          <p:spPr>
            <a:xfrm rot="1800000">
              <a:off x="18355680" y="9050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28" name="CustomShape 82"/>
            <p:cNvSpPr/>
            <p:nvPr/>
          </p:nvSpPr>
          <p:spPr>
            <a:xfrm rot="1800000">
              <a:off x="17683920" y="10215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29" name="CustomShape 83"/>
            <p:cNvSpPr/>
            <p:nvPr/>
          </p:nvSpPr>
          <p:spPr>
            <a:xfrm rot="1800000">
              <a:off x="12983040" y="-3359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0" name="CustomShape 84"/>
            <p:cNvSpPr/>
            <p:nvPr/>
          </p:nvSpPr>
          <p:spPr>
            <a:xfrm rot="1800000">
              <a:off x="14321880" y="-3362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31" name="CustomShape 85"/>
            <p:cNvSpPr/>
            <p:nvPr/>
          </p:nvSpPr>
          <p:spPr>
            <a:xfrm rot="1800000">
              <a:off x="13650120" y="-2199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2" name="CustomShape 86"/>
            <p:cNvSpPr/>
            <p:nvPr/>
          </p:nvSpPr>
          <p:spPr>
            <a:xfrm rot="1800000">
              <a:off x="12978360" y="-1035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33" name="CustomShape 87"/>
            <p:cNvSpPr/>
            <p:nvPr/>
          </p:nvSpPr>
          <p:spPr>
            <a:xfrm rot="1800000">
              <a:off x="12306600" y="126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4" name="CustomShape 88"/>
            <p:cNvSpPr/>
            <p:nvPr/>
          </p:nvSpPr>
          <p:spPr>
            <a:xfrm rot="1800000">
              <a:off x="11634840" y="1291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35" name="CustomShape 89"/>
            <p:cNvSpPr/>
            <p:nvPr/>
          </p:nvSpPr>
          <p:spPr>
            <a:xfrm rot="1800000">
              <a:off x="10963080" y="2453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6" name="CustomShape 90"/>
            <p:cNvSpPr/>
            <p:nvPr/>
          </p:nvSpPr>
          <p:spPr>
            <a:xfrm rot="1800000">
              <a:off x="10291320" y="3618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37" name="CustomShape 91"/>
            <p:cNvSpPr/>
            <p:nvPr/>
          </p:nvSpPr>
          <p:spPr>
            <a:xfrm rot="1800000">
              <a:off x="9619560" y="4780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8" name="CustomShape 92"/>
            <p:cNvSpPr/>
            <p:nvPr/>
          </p:nvSpPr>
          <p:spPr>
            <a:xfrm rot="1800000">
              <a:off x="12311280" y="-2194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39" name="CustomShape 93"/>
            <p:cNvSpPr/>
            <p:nvPr/>
          </p:nvSpPr>
          <p:spPr>
            <a:xfrm rot="1800000">
              <a:off x="11639520" y="-1032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40" name="CustomShape 94"/>
            <p:cNvSpPr/>
            <p:nvPr/>
          </p:nvSpPr>
          <p:spPr>
            <a:xfrm rot="1800000">
              <a:off x="10967760" y="132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1" name="CustomShape 95"/>
            <p:cNvSpPr/>
            <p:nvPr/>
          </p:nvSpPr>
          <p:spPr>
            <a:xfrm rot="1800000">
              <a:off x="10296000" y="1294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42" name="CustomShape 96"/>
            <p:cNvSpPr/>
            <p:nvPr/>
          </p:nvSpPr>
          <p:spPr>
            <a:xfrm rot="1800000">
              <a:off x="9624240" y="2459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3" name="CustomShape 97"/>
            <p:cNvSpPr/>
            <p:nvPr/>
          </p:nvSpPr>
          <p:spPr>
            <a:xfrm rot="1800000">
              <a:off x="8952480" y="3621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44" name="CustomShape 98"/>
            <p:cNvSpPr/>
            <p:nvPr/>
          </p:nvSpPr>
          <p:spPr>
            <a:xfrm rot="1800000">
              <a:off x="8280720" y="4786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5" name="CustomShape 99"/>
            <p:cNvSpPr/>
            <p:nvPr/>
          </p:nvSpPr>
          <p:spPr>
            <a:xfrm rot="1800000">
              <a:off x="14997960" y="-2196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46" name="CustomShape 100"/>
            <p:cNvSpPr/>
            <p:nvPr/>
          </p:nvSpPr>
          <p:spPr>
            <a:xfrm rot="1800000">
              <a:off x="16336800" y="-2199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7" name="CustomShape 101"/>
            <p:cNvSpPr/>
            <p:nvPr/>
          </p:nvSpPr>
          <p:spPr>
            <a:xfrm rot="1800000">
              <a:off x="15665040" y="-1036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48" name="CustomShape 102"/>
            <p:cNvSpPr/>
            <p:nvPr/>
          </p:nvSpPr>
          <p:spPr>
            <a:xfrm rot="1800000">
              <a:off x="14993280" y="127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9" name="CustomShape 103"/>
            <p:cNvSpPr/>
            <p:nvPr/>
          </p:nvSpPr>
          <p:spPr>
            <a:xfrm rot="1800000">
              <a:off x="14321520" y="1289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50" name="CustomShape 104"/>
            <p:cNvSpPr/>
            <p:nvPr/>
          </p:nvSpPr>
          <p:spPr>
            <a:xfrm rot="1800000">
              <a:off x="13649760" y="24544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51" name="CustomShape 105"/>
            <p:cNvSpPr/>
            <p:nvPr/>
          </p:nvSpPr>
          <p:spPr>
            <a:xfrm rot="1800000">
              <a:off x="12977640" y="3616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52" name="CustomShape 106"/>
            <p:cNvSpPr/>
            <p:nvPr/>
          </p:nvSpPr>
          <p:spPr>
            <a:xfrm rot="1800000">
              <a:off x="12306240" y="47818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53" name="CustomShape 107"/>
            <p:cNvSpPr/>
            <p:nvPr/>
          </p:nvSpPr>
          <p:spPr>
            <a:xfrm rot="1800000">
              <a:off x="11634120" y="59443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54" name="CustomShape 108"/>
            <p:cNvSpPr/>
            <p:nvPr/>
          </p:nvSpPr>
          <p:spPr>
            <a:xfrm rot="1800000">
              <a:off x="14326200" y="-1031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55" name="CustomShape 109"/>
            <p:cNvSpPr/>
            <p:nvPr/>
          </p:nvSpPr>
          <p:spPr>
            <a:xfrm rot="1800000">
              <a:off x="13654440" y="1306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56" name="CustomShape 110"/>
            <p:cNvSpPr/>
            <p:nvPr/>
          </p:nvSpPr>
          <p:spPr>
            <a:xfrm rot="1800000">
              <a:off x="12982680" y="12952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57" name="CustomShape 111"/>
            <p:cNvSpPr/>
            <p:nvPr/>
          </p:nvSpPr>
          <p:spPr>
            <a:xfrm rot="1800000">
              <a:off x="12310560" y="24577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58" name="CustomShape 112"/>
            <p:cNvSpPr/>
            <p:nvPr/>
          </p:nvSpPr>
          <p:spPr>
            <a:xfrm rot="1800000">
              <a:off x="11639160" y="3622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59" name="CustomShape 113"/>
            <p:cNvSpPr/>
            <p:nvPr/>
          </p:nvSpPr>
          <p:spPr>
            <a:xfrm rot="1800000">
              <a:off x="10967040" y="47847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60" name="CustomShape 114"/>
            <p:cNvSpPr/>
            <p:nvPr/>
          </p:nvSpPr>
          <p:spPr>
            <a:xfrm rot="1800000">
              <a:off x="10295280" y="5949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61" name="CustomShape 115"/>
            <p:cNvSpPr/>
            <p:nvPr/>
          </p:nvSpPr>
          <p:spPr>
            <a:xfrm rot="1800000">
              <a:off x="17012520" y="-1032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62" name="CustomShape 116"/>
            <p:cNvSpPr/>
            <p:nvPr/>
          </p:nvSpPr>
          <p:spPr>
            <a:xfrm rot="1800000">
              <a:off x="18351720" y="-1036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63" name="CustomShape 117"/>
            <p:cNvSpPr/>
            <p:nvPr/>
          </p:nvSpPr>
          <p:spPr>
            <a:xfrm rot="1800000">
              <a:off x="17679600" y="126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64" name="CustomShape 118"/>
            <p:cNvSpPr/>
            <p:nvPr/>
          </p:nvSpPr>
          <p:spPr>
            <a:xfrm rot="1800000">
              <a:off x="17008200" y="1290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65" name="CustomShape 119"/>
            <p:cNvSpPr/>
            <p:nvPr/>
          </p:nvSpPr>
          <p:spPr>
            <a:xfrm rot="1800000">
              <a:off x="16336080" y="2453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66" name="CustomShape 120"/>
            <p:cNvSpPr/>
            <p:nvPr/>
          </p:nvSpPr>
          <p:spPr>
            <a:xfrm rot="1800000">
              <a:off x="15664320" y="3618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67" name="CustomShape 121"/>
            <p:cNvSpPr/>
            <p:nvPr/>
          </p:nvSpPr>
          <p:spPr>
            <a:xfrm rot="1800000">
              <a:off x="14992560" y="4780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68" name="CustomShape 122"/>
            <p:cNvSpPr/>
            <p:nvPr/>
          </p:nvSpPr>
          <p:spPr>
            <a:xfrm rot="1800000">
              <a:off x="14320800" y="59450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69" name="CustomShape 123"/>
            <p:cNvSpPr/>
            <p:nvPr/>
          </p:nvSpPr>
          <p:spPr>
            <a:xfrm rot="1800000">
              <a:off x="13649040" y="71074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70" name="CustomShape 124"/>
            <p:cNvSpPr/>
            <p:nvPr/>
          </p:nvSpPr>
          <p:spPr>
            <a:xfrm rot="1800000">
              <a:off x="16341120" y="131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71" name="CustomShape 125"/>
            <p:cNvSpPr/>
            <p:nvPr/>
          </p:nvSpPr>
          <p:spPr>
            <a:xfrm rot="1800000">
              <a:off x="15669000" y="1294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72" name="CustomShape 126"/>
            <p:cNvSpPr/>
            <p:nvPr/>
          </p:nvSpPr>
          <p:spPr>
            <a:xfrm rot="1800000">
              <a:off x="14997240" y="2458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73" name="CustomShape 127"/>
            <p:cNvSpPr/>
            <p:nvPr/>
          </p:nvSpPr>
          <p:spPr>
            <a:xfrm rot="1800000">
              <a:off x="14325480" y="3621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74" name="CustomShape 128"/>
            <p:cNvSpPr/>
            <p:nvPr/>
          </p:nvSpPr>
          <p:spPr>
            <a:xfrm rot="1800000">
              <a:off x="13653720" y="4785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75" name="CustomShape 129"/>
            <p:cNvSpPr/>
            <p:nvPr/>
          </p:nvSpPr>
          <p:spPr>
            <a:xfrm rot="1800000">
              <a:off x="12981960" y="5948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76" name="CustomShape 130"/>
            <p:cNvSpPr/>
            <p:nvPr/>
          </p:nvSpPr>
          <p:spPr>
            <a:xfrm rot="1800000">
              <a:off x="12310200" y="7113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77" name="CustomShape 131"/>
            <p:cNvSpPr/>
            <p:nvPr/>
          </p:nvSpPr>
          <p:spPr>
            <a:xfrm rot="1800000">
              <a:off x="19027440" y="130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78" name="CustomShape 132"/>
            <p:cNvSpPr/>
            <p:nvPr/>
          </p:nvSpPr>
          <p:spPr>
            <a:xfrm rot="1800000">
              <a:off x="20366280" y="126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79" name="CustomShape 133"/>
            <p:cNvSpPr/>
            <p:nvPr/>
          </p:nvSpPr>
          <p:spPr>
            <a:xfrm rot="1800000">
              <a:off x="19694520" y="1289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80" name="CustomShape 134"/>
            <p:cNvSpPr/>
            <p:nvPr/>
          </p:nvSpPr>
          <p:spPr>
            <a:xfrm rot="1800000">
              <a:off x="19022760" y="2454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81" name="CustomShape 135"/>
            <p:cNvSpPr/>
            <p:nvPr/>
          </p:nvSpPr>
          <p:spPr>
            <a:xfrm rot="1800000">
              <a:off x="18351000" y="3616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82" name="CustomShape 136"/>
            <p:cNvSpPr/>
            <p:nvPr/>
          </p:nvSpPr>
          <p:spPr>
            <a:xfrm rot="1800000">
              <a:off x="17679240" y="4781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83" name="CustomShape 137"/>
            <p:cNvSpPr/>
            <p:nvPr/>
          </p:nvSpPr>
          <p:spPr>
            <a:xfrm rot="1800000">
              <a:off x="17007480" y="5943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84" name="CustomShape 138"/>
            <p:cNvSpPr/>
            <p:nvPr/>
          </p:nvSpPr>
          <p:spPr>
            <a:xfrm rot="1800000">
              <a:off x="16335720" y="71082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85" name="CustomShape 139"/>
            <p:cNvSpPr/>
            <p:nvPr/>
          </p:nvSpPr>
          <p:spPr>
            <a:xfrm rot="1800000">
              <a:off x="15663960" y="8270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86" name="CustomShape 140"/>
            <p:cNvSpPr/>
            <p:nvPr/>
          </p:nvSpPr>
          <p:spPr>
            <a:xfrm rot="1800000">
              <a:off x="18355680" y="1294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87" name="CustomShape 141"/>
            <p:cNvSpPr/>
            <p:nvPr/>
          </p:nvSpPr>
          <p:spPr>
            <a:xfrm rot="1800000">
              <a:off x="17683920" y="2457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88" name="CustomShape 142"/>
            <p:cNvSpPr/>
            <p:nvPr/>
          </p:nvSpPr>
          <p:spPr>
            <a:xfrm rot="1800000">
              <a:off x="17012160" y="3621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89" name="CustomShape 143"/>
            <p:cNvSpPr/>
            <p:nvPr/>
          </p:nvSpPr>
          <p:spPr>
            <a:xfrm rot="1800000">
              <a:off x="16340400" y="4784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90" name="CustomShape 144"/>
            <p:cNvSpPr/>
            <p:nvPr/>
          </p:nvSpPr>
          <p:spPr>
            <a:xfrm rot="1800000">
              <a:off x="15668640" y="5949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91" name="CustomShape 145"/>
            <p:cNvSpPr/>
            <p:nvPr/>
          </p:nvSpPr>
          <p:spPr>
            <a:xfrm rot="1800000">
              <a:off x="14996880" y="711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92" name="CustomShape 146"/>
            <p:cNvSpPr/>
            <p:nvPr/>
          </p:nvSpPr>
          <p:spPr>
            <a:xfrm rot="1800000">
              <a:off x="14325120" y="8276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93" name="CustomShape 147"/>
            <p:cNvSpPr/>
            <p:nvPr/>
          </p:nvSpPr>
          <p:spPr>
            <a:xfrm rot="1800000">
              <a:off x="21042360" y="1293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94" name="CustomShape 148"/>
            <p:cNvSpPr/>
            <p:nvPr/>
          </p:nvSpPr>
          <p:spPr>
            <a:xfrm rot="1800000">
              <a:off x="22381200" y="1290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95" name="CustomShape 149"/>
            <p:cNvSpPr/>
            <p:nvPr/>
          </p:nvSpPr>
          <p:spPr>
            <a:xfrm rot="1800000">
              <a:off x="21709440" y="2453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96" name="CustomShape 150"/>
            <p:cNvSpPr/>
            <p:nvPr/>
          </p:nvSpPr>
          <p:spPr>
            <a:xfrm rot="1800000">
              <a:off x="21037680" y="3617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97" name="CustomShape 151"/>
            <p:cNvSpPr/>
            <p:nvPr/>
          </p:nvSpPr>
          <p:spPr>
            <a:xfrm rot="1800000">
              <a:off x="20365920" y="4780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98" name="CustomShape 152"/>
            <p:cNvSpPr/>
            <p:nvPr/>
          </p:nvSpPr>
          <p:spPr>
            <a:xfrm rot="1800000">
              <a:off x="19694160" y="5944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299" name="CustomShape 153"/>
            <p:cNvSpPr/>
            <p:nvPr/>
          </p:nvSpPr>
          <p:spPr>
            <a:xfrm rot="1800000">
              <a:off x="19022400" y="7107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00" name="CustomShape 154"/>
            <p:cNvSpPr/>
            <p:nvPr/>
          </p:nvSpPr>
          <p:spPr>
            <a:xfrm rot="1800000">
              <a:off x="18350640" y="827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01" name="CustomShape 155"/>
            <p:cNvSpPr/>
            <p:nvPr/>
          </p:nvSpPr>
          <p:spPr>
            <a:xfrm rot="1800000">
              <a:off x="17678520" y="943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02" name="CustomShape 156"/>
            <p:cNvSpPr/>
            <p:nvPr/>
          </p:nvSpPr>
          <p:spPr>
            <a:xfrm rot="1800000">
              <a:off x="20370600" y="2458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03" name="CustomShape 157"/>
            <p:cNvSpPr/>
            <p:nvPr/>
          </p:nvSpPr>
          <p:spPr>
            <a:xfrm rot="1800000">
              <a:off x="19698840" y="362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04" name="CustomShape 158"/>
            <p:cNvSpPr/>
            <p:nvPr/>
          </p:nvSpPr>
          <p:spPr>
            <a:xfrm rot="1800000">
              <a:off x="19027080" y="4785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05" name="CustomShape 159"/>
            <p:cNvSpPr/>
            <p:nvPr/>
          </p:nvSpPr>
          <p:spPr>
            <a:xfrm rot="1800000">
              <a:off x="18355320" y="5947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06" name="CustomShape 160"/>
            <p:cNvSpPr/>
            <p:nvPr/>
          </p:nvSpPr>
          <p:spPr>
            <a:xfrm rot="1800000">
              <a:off x="17683560" y="7112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07" name="CustomShape 161"/>
            <p:cNvSpPr/>
            <p:nvPr/>
          </p:nvSpPr>
          <p:spPr>
            <a:xfrm rot="1800000">
              <a:off x="17011440" y="8274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08" name="CustomShape 162"/>
            <p:cNvSpPr/>
            <p:nvPr/>
          </p:nvSpPr>
          <p:spPr>
            <a:xfrm rot="1800000">
              <a:off x="16340040" y="9439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09" name="CustomShape 163"/>
            <p:cNvSpPr/>
            <p:nvPr/>
          </p:nvSpPr>
          <p:spPr>
            <a:xfrm rot="1800000">
              <a:off x="15721560" y="-1577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0" name="CustomShape 164"/>
            <p:cNvSpPr/>
            <p:nvPr/>
          </p:nvSpPr>
          <p:spPr>
            <a:xfrm rot="1800000">
              <a:off x="16392600" y="-1190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1" name="CustomShape 165"/>
            <p:cNvSpPr/>
            <p:nvPr/>
          </p:nvSpPr>
          <p:spPr>
            <a:xfrm rot="1800000">
              <a:off x="17730720" y="-416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2" name="CustomShape 166"/>
            <p:cNvSpPr/>
            <p:nvPr/>
          </p:nvSpPr>
          <p:spPr>
            <a:xfrm rot="1800000">
              <a:off x="18402840" y="-29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3" name="CustomShape 167"/>
            <p:cNvSpPr/>
            <p:nvPr/>
          </p:nvSpPr>
          <p:spPr>
            <a:xfrm rot="1800000">
              <a:off x="19739880" y="743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4" name="CustomShape 168"/>
            <p:cNvSpPr/>
            <p:nvPr/>
          </p:nvSpPr>
          <p:spPr>
            <a:xfrm rot="1800000">
              <a:off x="20412000" y="1131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5" name="CustomShape 169"/>
            <p:cNvSpPr/>
            <p:nvPr/>
          </p:nvSpPr>
          <p:spPr>
            <a:xfrm rot="1800000">
              <a:off x="21752640" y="1903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6" name="CustomShape 170"/>
            <p:cNvSpPr/>
            <p:nvPr/>
          </p:nvSpPr>
          <p:spPr>
            <a:xfrm rot="1800000">
              <a:off x="22421160" y="2291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7" name="CustomShape 171"/>
            <p:cNvSpPr/>
            <p:nvPr/>
          </p:nvSpPr>
          <p:spPr>
            <a:xfrm rot="1800000">
              <a:off x="23761800" y="3065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8" name="CustomShape 172"/>
            <p:cNvSpPr/>
            <p:nvPr/>
          </p:nvSpPr>
          <p:spPr>
            <a:xfrm rot="1800000">
              <a:off x="24433560" y="3452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19" name="CustomShape 173"/>
            <p:cNvSpPr/>
            <p:nvPr/>
          </p:nvSpPr>
          <p:spPr>
            <a:xfrm rot="1800000">
              <a:off x="14386320" y="-1573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0" name="CustomShape 174"/>
            <p:cNvSpPr/>
            <p:nvPr/>
          </p:nvSpPr>
          <p:spPr>
            <a:xfrm rot="1800000">
              <a:off x="15058440" y="-11865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1" name="CustomShape 175"/>
            <p:cNvSpPr/>
            <p:nvPr/>
          </p:nvSpPr>
          <p:spPr>
            <a:xfrm rot="1800000">
              <a:off x="16395480" y="-4132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2" name="CustomShape 176"/>
            <p:cNvSpPr/>
            <p:nvPr/>
          </p:nvSpPr>
          <p:spPr>
            <a:xfrm rot="1800000">
              <a:off x="17067600" y="-25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3" name="CustomShape 177"/>
            <p:cNvSpPr/>
            <p:nvPr/>
          </p:nvSpPr>
          <p:spPr>
            <a:xfrm rot="1800000">
              <a:off x="18407880" y="7473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4" name="CustomShape 178"/>
            <p:cNvSpPr/>
            <p:nvPr/>
          </p:nvSpPr>
          <p:spPr>
            <a:xfrm rot="1800000">
              <a:off x="19077840" y="113436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5" name="CustomShape 179"/>
            <p:cNvSpPr/>
            <p:nvPr/>
          </p:nvSpPr>
          <p:spPr>
            <a:xfrm rot="1800000">
              <a:off x="20418480" y="19083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6" name="CustomShape 180"/>
            <p:cNvSpPr/>
            <p:nvPr/>
          </p:nvSpPr>
          <p:spPr>
            <a:xfrm rot="1800000">
              <a:off x="21089160" y="22953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7" name="CustomShape 181"/>
            <p:cNvSpPr/>
            <p:nvPr/>
          </p:nvSpPr>
          <p:spPr>
            <a:xfrm rot="1800000">
              <a:off x="22427640" y="30690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8" name="CustomShape 182"/>
            <p:cNvSpPr/>
            <p:nvPr/>
          </p:nvSpPr>
          <p:spPr>
            <a:xfrm rot="1800000">
              <a:off x="23099400" y="34563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29" name="CustomShape 183"/>
            <p:cNvSpPr/>
            <p:nvPr/>
          </p:nvSpPr>
          <p:spPr>
            <a:xfrm rot="1800000">
              <a:off x="15048720" y="-410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0" name="CustomShape 184"/>
            <p:cNvSpPr/>
            <p:nvPr/>
          </p:nvSpPr>
          <p:spPr>
            <a:xfrm rot="1800000">
              <a:off x="15719400" y="-22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1" name="CustomShape 185"/>
            <p:cNvSpPr/>
            <p:nvPr/>
          </p:nvSpPr>
          <p:spPr>
            <a:xfrm rot="1800000">
              <a:off x="17057520" y="7502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2" name="CustomShape 186"/>
            <p:cNvSpPr/>
            <p:nvPr/>
          </p:nvSpPr>
          <p:spPr>
            <a:xfrm rot="1800000">
              <a:off x="17729640" y="11379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3" name="CustomShape 187"/>
            <p:cNvSpPr/>
            <p:nvPr/>
          </p:nvSpPr>
          <p:spPr>
            <a:xfrm rot="1800000">
              <a:off x="19066680" y="19101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4" name="CustomShape 188"/>
            <p:cNvSpPr/>
            <p:nvPr/>
          </p:nvSpPr>
          <p:spPr>
            <a:xfrm rot="1800000">
              <a:off x="19738440" y="22982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5" name="CustomShape 189"/>
            <p:cNvSpPr/>
            <p:nvPr/>
          </p:nvSpPr>
          <p:spPr>
            <a:xfrm rot="1800000">
              <a:off x="21079440" y="30711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6" name="CustomShape 190"/>
            <p:cNvSpPr/>
            <p:nvPr/>
          </p:nvSpPr>
          <p:spPr>
            <a:xfrm rot="1800000">
              <a:off x="21747600" y="34581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7" name="CustomShape 191"/>
            <p:cNvSpPr/>
            <p:nvPr/>
          </p:nvSpPr>
          <p:spPr>
            <a:xfrm rot="1800000">
              <a:off x="23088240" y="42321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8" name="CustomShape 192"/>
            <p:cNvSpPr/>
            <p:nvPr/>
          </p:nvSpPr>
          <p:spPr>
            <a:xfrm rot="1800000">
              <a:off x="23760720" y="46195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39" name="CustomShape 193"/>
            <p:cNvSpPr/>
            <p:nvPr/>
          </p:nvSpPr>
          <p:spPr>
            <a:xfrm rot="1800000">
              <a:off x="13712040" y="-405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0" name="CustomShape 194"/>
            <p:cNvSpPr/>
            <p:nvPr/>
          </p:nvSpPr>
          <p:spPr>
            <a:xfrm rot="1800000">
              <a:off x="14383800" y="-18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1" name="CustomShape 195"/>
            <p:cNvSpPr/>
            <p:nvPr/>
          </p:nvSpPr>
          <p:spPr>
            <a:xfrm rot="1800000">
              <a:off x="15721200" y="754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2" name="CustomShape 196"/>
            <p:cNvSpPr/>
            <p:nvPr/>
          </p:nvSpPr>
          <p:spPr>
            <a:xfrm rot="1800000">
              <a:off x="16392960" y="1142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3" name="CustomShape 197"/>
            <p:cNvSpPr/>
            <p:nvPr/>
          </p:nvSpPr>
          <p:spPr>
            <a:xfrm rot="1800000">
              <a:off x="17733600" y="1915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4" name="CustomShape 198"/>
            <p:cNvSpPr/>
            <p:nvPr/>
          </p:nvSpPr>
          <p:spPr>
            <a:xfrm rot="1800000">
              <a:off x="18403200" y="2302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5" name="CustomShape 199"/>
            <p:cNvSpPr/>
            <p:nvPr/>
          </p:nvSpPr>
          <p:spPr>
            <a:xfrm rot="1800000">
              <a:off x="19743840" y="3076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6" name="CustomShape 200"/>
            <p:cNvSpPr/>
            <p:nvPr/>
          </p:nvSpPr>
          <p:spPr>
            <a:xfrm rot="1800000">
              <a:off x="20414880" y="3463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7" name="CustomShape 201"/>
            <p:cNvSpPr/>
            <p:nvPr/>
          </p:nvSpPr>
          <p:spPr>
            <a:xfrm rot="1800000">
              <a:off x="21753000" y="423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8" name="CustomShape 202"/>
            <p:cNvSpPr/>
            <p:nvPr/>
          </p:nvSpPr>
          <p:spPr>
            <a:xfrm rot="1800000">
              <a:off x="22425120" y="4624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49" name="CustomShape 203"/>
            <p:cNvSpPr/>
            <p:nvPr/>
          </p:nvSpPr>
          <p:spPr>
            <a:xfrm rot="1800000">
              <a:off x="14380560" y="745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0" name="CustomShape 204"/>
            <p:cNvSpPr/>
            <p:nvPr/>
          </p:nvSpPr>
          <p:spPr>
            <a:xfrm rot="1800000">
              <a:off x="15051600" y="1133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1" name="CustomShape 205"/>
            <p:cNvSpPr/>
            <p:nvPr/>
          </p:nvSpPr>
          <p:spPr>
            <a:xfrm rot="1800000">
              <a:off x="16389360" y="1906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2" name="CustomShape 206"/>
            <p:cNvSpPr/>
            <p:nvPr/>
          </p:nvSpPr>
          <p:spPr>
            <a:xfrm rot="1800000">
              <a:off x="17061840" y="22946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3" name="CustomShape 207"/>
            <p:cNvSpPr/>
            <p:nvPr/>
          </p:nvSpPr>
          <p:spPr>
            <a:xfrm rot="1800000">
              <a:off x="18398520" y="30672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4" name="CustomShape 208"/>
            <p:cNvSpPr/>
            <p:nvPr/>
          </p:nvSpPr>
          <p:spPr>
            <a:xfrm rot="1800000">
              <a:off x="19070640" y="3454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5" name="CustomShape 209"/>
            <p:cNvSpPr/>
            <p:nvPr/>
          </p:nvSpPr>
          <p:spPr>
            <a:xfrm rot="1800000">
              <a:off x="20411640" y="4227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6" name="CustomShape 210"/>
            <p:cNvSpPr/>
            <p:nvPr/>
          </p:nvSpPr>
          <p:spPr>
            <a:xfrm rot="1800000">
              <a:off x="21079800" y="46152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7" name="CustomShape 211"/>
            <p:cNvSpPr/>
            <p:nvPr/>
          </p:nvSpPr>
          <p:spPr>
            <a:xfrm rot="1800000">
              <a:off x="22420440" y="53892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8" name="CustomShape 212"/>
            <p:cNvSpPr/>
            <p:nvPr/>
          </p:nvSpPr>
          <p:spPr>
            <a:xfrm rot="1800000">
              <a:off x="23092920" y="5776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59" name="CustomShape 213"/>
            <p:cNvSpPr/>
            <p:nvPr/>
          </p:nvSpPr>
          <p:spPr>
            <a:xfrm rot="1800000">
              <a:off x="13043880" y="750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0" name="CustomShape 214"/>
            <p:cNvSpPr/>
            <p:nvPr/>
          </p:nvSpPr>
          <p:spPr>
            <a:xfrm rot="1800000">
              <a:off x="13716000" y="1137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1" name="CustomShape 215"/>
            <p:cNvSpPr/>
            <p:nvPr/>
          </p:nvSpPr>
          <p:spPr>
            <a:xfrm rot="1800000">
              <a:off x="15053040" y="1911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2" name="CustomShape 216"/>
            <p:cNvSpPr/>
            <p:nvPr/>
          </p:nvSpPr>
          <p:spPr>
            <a:xfrm rot="1800000">
              <a:off x="15725160" y="2298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3" name="CustomShape 217"/>
            <p:cNvSpPr/>
            <p:nvPr/>
          </p:nvSpPr>
          <p:spPr>
            <a:xfrm rot="1800000">
              <a:off x="17065800" y="3072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4" name="CustomShape 218"/>
            <p:cNvSpPr/>
            <p:nvPr/>
          </p:nvSpPr>
          <p:spPr>
            <a:xfrm rot="1800000">
              <a:off x="17735400" y="3459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5" name="CustomShape 219"/>
            <p:cNvSpPr/>
            <p:nvPr/>
          </p:nvSpPr>
          <p:spPr>
            <a:xfrm rot="1800000">
              <a:off x="19076040" y="4233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6" name="CustomShape 220"/>
            <p:cNvSpPr/>
            <p:nvPr/>
          </p:nvSpPr>
          <p:spPr>
            <a:xfrm rot="1800000">
              <a:off x="19747080" y="4620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7" name="CustomShape 221"/>
            <p:cNvSpPr/>
            <p:nvPr/>
          </p:nvSpPr>
          <p:spPr>
            <a:xfrm rot="1800000">
              <a:off x="21085200" y="5393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8" name="CustomShape 222"/>
            <p:cNvSpPr/>
            <p:nvPr/>
          </p:nvSpPr>
          <p:spPr>
            <a:xfrm rot="1800000">
              <a:off x="21757320" y="5781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69" name="CustomShape 223"/>
            <p:cNvSpPr/>
            <p:nvPr/>
          </p:nvSpPr>
          <p:spPr>
            <a:xfrm rot="1800000">
              <a:off x="13712400" y="1904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0" name="CustomShape 224"/>
            <p:cNvSpPr/>
            <p:nvPr/>
          </p:nvSpPr>
          <p:spPr>
            <a:xfrm rot="1800000">
              <a:off x="14383440" y="2291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1" name="CustomShape 225"/>
            <p:cNvSpPr/>
            <p:nvPr/>
          </p:nvSpPr>
          <p:spPr>
            <a:xfrm rot="1800000">
              <a:off x="15721200" y="3065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2" name="CustomShape 226"/>
            <p:cNvSpPr/>
            <p:nvPr/>
          </p:nvSpPr>
          <p:spPr>
            <a:xfrm rot="1800000">
              <a:off x="16393680" y="34527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3" name="CustomShape 227"/>
            <p:cNvSpPr/>
            <p:nvPr/>
          </p:nvSpPr>
          <p:spPr>
            <a:xfrm rot="1800000">
              <a:off x="17730360" y="4224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4" name="CustomShape 228"/>
            <p:cNvSpPr/>
            <p:nvPr/>
          </p:nvSpPr>
          <p:spPr>
            <a:xfrm rot="1800000">
              <a:off x="18402480" y="4613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5" name="CustomShape 229"/>
            <p:cNvSpPr/>
            <p:nvPr/>
          </p:nvSpPr>
          <p:spPr>
            <a:xfrm rot="1800000">
              <a:off x="19743480" y="5385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6" name="CustomShape 230"/>
            <p:cNvSpPr/>
            <p:nvPr/>
          </p:nvSpPr>
          <p:spPr>
            <a:xfrm rot="1800000">
              <a:off x="20411640" y="5772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7" name="CustomShape 231"/>
            <p:cNvSpPr/>
            <p:nvPr/>
          </p:nvSpPr>
          <p:spPr>
            <a:xfrm rot="1800000">
              <a:off x="21752280" y="6546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8" name="CustomShape 232"/>
            <p:cNvSpPr/>
            <p:nvPr/>
          </p:nvSpPr>
          <p:spPr>
            <a:xfrm rot="1800000">
              <a:off x="22424760" y="6934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79" name="CustomShape 233"/>
            <p:cNvSpPr/>
            <p:nvPr/>
          </p:nvSpPr>
          <p:spPr>
            <a:xfrm rot="1800000">
              <a:off x="12376080" y="1908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0" name="CustomShape 234"/>
            <p:cNvSpPr/>
            <p:nvPr/>
          </p:nvSpPr>
          <p:spPr>
            <a:xfrm rot="1800000">
              <a:off x="13048200" y="2294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1" name="CustomShape 235"/>
            <p:cNvSpPr/>
            <p:nvPr/>
          </p:nvSpPr>
          <p:spPr>
            <a:xfrm rot="1800000">
              <a:off x="14385240" y="3067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2" name="CustomShape 236"/>
            <p:cNvSpPr/>
            <p:nvPr/>
          </p:nvSpPr>
          <p:spPr>
            <a:xfrm rot="1800000">
              <a:off x="15057360" y="3456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3" name="CustomShape 237"/>
            <p:cNvSpPr/>
            <p:nvPr/>
          </p:nvSpPr>
          <p:spPr>
            <a:xfrm rot="1800000">
              <a:off x="16398000" y="4229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4" name="CustomShape 238"/>
            <p:cNvSpPr/>
            <p:nvPr/>
          </p:nvSpPr>
          <p:spPr>
            <a:xfrm rot="1800000">
              <a:off x="17067600" y="4616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5" name="CustomShape 239"/>
            <p:cNvSpPr/>
            <p:nvPr/>
          </p:nvSpPr>
          <p:spPr>
            <a:xfrm rot="1800000">
              <a:off x="18408240" y="5390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6" name="CustomShape 240"/>
            <p:cNvSpPr/>
            <p:nvPr/>
          </p:nvSpPr>
          <p:spPr>
            <a:xfrm rot="1800000">
              <a:off x="19078920" y="577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7" name="CustomShape 241"/>
            <p:cNvSpPr/>
            <p:nvPr/>
          </p:nvSpPr>
          <p:spPr>
            <a:xfrm rot="1800000">
              <a:off x="20417400" y="6550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8" name="CustomShape 242"/>
            <p:cNvSpPr/>
            <p:nvPr/>
          </p:nvSpPr>
          <p:spPr>
            <a:xfrm rot="1800000">
              <a:off x="21089160" y="6938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89" name="CustomShape 243"/>
            <p:cNvSpPr/>
            <p:nvPr/>
          </p:nvSpPr>
          <p:spPr>
            <a:xfrm rot="1800000">
              <a:off x="13044600" y="3060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0" name="CustomShape 244"/>
            <p:cNvSpPr/>
            <p:nvPr/>
          </p:nvSpPr>
          <p:spPr>
            <a:xfrm rot="1800000">
              <a:off x="13715640" y="3448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1" name="CustomShape 245"/>
            <p:cNvSpPr/>
            <p:nvPr/>
          </p:nvSpPr>
          <p:spPr>
            <a:xfrm rot="1800000">
              <a:off x="15053400" y="4221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2" name="CustomShape 246"/>
            <p:cNvSpPr/>
            <p:nvPr/>
          </p:nvSpPr>
          <p:spPr>
            <a:xfrm rot="1800000">
              <a:off x="15725880" y="46094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3" name="CustomShape 247"/>
            <p:cNvSpPr/>
            <p:nvPr/>
          </p:nvSpPr>
          <p:spPr>
            <a:xfrm rot="1800000">
              <a:off x="17062560" y="5381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4" name="CustomShape 248"/>
            <p:cNvSpPr/>
            <p:nvPr/>
          </p:nvSpPr>
          <p:spPr>
            <a:xfrm rot="1800000">
              <a:off x="17734680" y="5769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5" name="CustomShape 249"/>
            <p:cNvSpPr/>
            <p:nvPr/>
          </p:nvSpPr>
          <p:spPr>
            <a:xfrm rot="1800000">
              <a:off x="19075680" y="6542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6" name="CustomShape 250"/>
            <p:cNvSpPr/>
            <p:nvPr/>
          </p:nvSpPr>
          <p:spPr>
            <a:xfrm rot="1800000">
              <a:off x="19743840" y="6929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7" name="CustomShape 251"/>
            <p:cNvSpPr/>
            <p:nvPr/>
          </p:nvSpPr>
          <p:spPr>
            <a:xfrm rot="1800000">
              <a:off x="21084480" y="7703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8" name="CustomShape 252"/>
            <p:cNvSpPr/>
            <p:nvPr/>
          </p:nvSpPr>
          <p:spPr>
            <a:xfrm rot="1800000">
              <a:off x="21756600" y="8091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399" name="CustomShape 253"/>
            <p:cNvSpPr/>
            <p:nvPr/>
          </p:nvSpPr>
          <p:spPr>
            <a:xfrm rot="1800000">
              <a:off x="11708280" y="3064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0" name="CustomShape 254"/>
            <p:cNvSpPr/>
            <p:nvPr/>
          </p:nvSpPr>
          <p:spPr>
            <a:xfrm rot="1800000">
              <a:off x="12380400" y="3451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1" name="CustomShape 255"/>
            <p:cNvSpPr/>
            <p:nvPr/>
          </p:nvSpPr>
          <p:spPr>
            <a:xfrm rot="1800000">
              <a:off x="13717440" y="4224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2" name="CustomShape 256"/>
            <p:cNvSpPr/>
            <p:nvPr/>
          </p:nvSpPr>
          <p:spPr>
            <a:xfrm rot="1800000">
              <a:off x="14389560" y="4612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3" name="CustomShape 257"/>
            <p:cNvSpPr/>
            <p:nvPr/>
          </p:nvSpPr>
          <p:spPr>
            <a:xfrm rot="1800000">
              <a:off x="15729840" y="5385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4" name="CustomShape 258"/>
            <p:cNvSpPr/>
            <p:nvPr/>
          </p:nvSpPr>
          <p:spPr>
            <a:xfrm rot="1800000">
              <a:off x="16399800" y="5772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5" name="CustomShape 259"/>
            <p:cNvSpPr/>
            <p:nvPr/>
          </p:nvSpPr>
          <p:spPr>
            <a:xfrm rot="1800000">
              <a:off x="17740440" y="6546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6" name="CustomShape 260"/>
            <p:cNvSpPr/>
            <p:nvPr/>
          </p:nvSpPr>
          <p:spPr>
            <a:xfrm rot="1800000">
              <a:off x="18411120" y="693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7" name="CustomShape 261"/>
            <p:cNvSpPr/>
            <p:nvPr/>
          </p:nvSpPr>
          <p:spPr>
            <a:xfrm rot="1800000">
              <a:off x="19749600" y="7707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8" name="CustomShape 262"/>
            <p:cNvSpPr/>
            <p:nvPr/>
          </p:nvSpPr>
          <p:spPr>
            <a:xfrm rot="1800000">
              <a:off x="20421360" y="8094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09" name="CustomShape 263"/>
            <p:cNvSpPr/>
            <p:nvPr/>
          </p:nvSpPr>
          <p:spPr>
            <a:xfrm rot="1800000">
              <a:off x="12376800" y="4217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0" name="CustomShape 264"/>
            <p:cNvSpPr/>
            <p:nvPr/>
          </p:nvSpPr>
          <p:spPr>
            <a:xfrm rot="1800000">
              <a:off x="13047480" y="4605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1" name="CustomShape 265"/>
            <p:cNvSpPr/>
            <p:nvPr/>
          </p:nvSpPr>
          <p:spPr>
            <a:xfrm rot="1800000">
              <a:off x="14385600" y="5378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2" name="CustomShape 266"/>
            <p:cNvSpPr/>
            <p:nvPr/>
          </p:nvSpPr>
          <p:spPr>
            <a:xfrm rot="1800000">
              <a:off x="15058080" y="5766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3" name="CustomShape 267"/>
            <p:cNvSpPr/>
            <p:nvPr/>
          </p:nvSpPr>
          <p:spPr>
            <a:xfrm rot="1800000">
              <a:off x="16394760" y="6538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4" name="CustomShape 268"/>
            <p:cNvSpPr/>
            <p:nvPr/>
          </p:nvSpPr>
          <p:spPr>
            <a:xfrm rot="1800000">
              <a:off x="17066880" y="6926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5" name="CustomShape 269"/>
            <p:cNvSpPr/>
            <p:nvPr/>
          </p:nvSpPr>
          <p:spPr>
            <a:xfrm rot="1800000">
              <a:off x="18407520" y="7699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6" name="CustomShape 270"/>
            <p:cNvSpPr/>
            <p:nvPr/>
          </p:nvSpPr>
          <p:spPr>
            <a:xfrm rot="1800000">
              <a:off x="19076040" y="8086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7" name="CustomShape 271"/>
            <p:cNvSpPr/>
            <p:nvPr/>
          </p:nvSpPr>
          <p:spPr>
            <a:xfrm rot="1800000">
              <a:off x="20416680" y="8860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8" name="CustomShape 272"/>
            <p:cNvSpPr/>
            <p:nvPr/>
          </p:nvSpPr>
          <p:spPr>
            <a:xfrm rot="1800000">
              <a:off x="21088800" y="9247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19" name="CustomShape 273"/>
            <p:cNvSpPr/>
            <p:nvPr/>
          </p:nvSpPr>
          <p:spPr>
            <a:xfrm rot="1800000">
              <a:off x="11040480" y="4221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0" name="CustomShape 274"/>
            <p:cNvSpPr/>
            <p:nvPr/>
          </p:nvSpPr>
          <p:spPr>
            <a:xfrm rot="1800000">
              <a:off x="11712240" y="4608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1" name="CustomShape 275"/>
            <p:cNvSpPr/>
            <p:nvPr/>
          </p:nvSpPr>
          <p:spPr>
            <a:xfrm rot="1800000">
              <a:off x="13049640" y="5381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2" name="CustomShape 276"/>
            <p:cNvSpPr/>
            <p:nvPr/>
          </p:nvSpPr>
          <p:spPr>
            <a:xfrm rot="1800000">
              <a:off x="13721400" y="5769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3" name="CustomShape 277"/>
            <p:cNvSpPr/>
            <p:nvPr/>
          </p:nvSpPr>
          <p:spPr>
            <a:xfrm rot="1800000">
              <a:off x="15062040" y="6542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4" name="CustomShape 278"/>
            <p:cNvSpPr/>
            <p:nvPr/>
          </p:nvSpPr>
          <p:spPr>
            <a:xfrm rot="1800000">
              <a:off x="15732000" y="6929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5" name="CustomShape 279"/>
            <p:cNvSpPr/>
            <p:nvPr/>
          </p:nvSpPr>
          <p:spPr>
            <a:xfrm rot="1800000">
              <a:off x="17072280" y="7703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6" name="CustomShape 280"/>
            <p:cNvSpPr/>
            <p:nvPr/>
          </p:nvSpPr>
          <p:spPr>
            <a:xfrm rot="1800000">
              <a:off x="17743320" y="8090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7" name="CustomShape 281"/>
            <p:cNvSpPr/>
            <p:nvPr/>
          </p:nvSpPr>
          <p:spPr>
            <a:xfrm rot="1800000">
              <a:off x="19081440" y="8864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8" name="CustomShape 282"/>
            <p:cNvSpPr/>
            <p:nvPr/>
          </p:nvSpPr>
          <p:spPr>
            <a:xfrm rot="1800000">
              <a:off x="19753560" y="9251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29" name="CustomShape 283"/>
            <p:cNvSpPr/>
            <p:nvPr/>
          </p:nvSpPr>
          <p:spPr>
            <a:xfrm rot="1800000">
              <a:off x="11709000" y="5374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0" name="CustomShape 284"/>
            <p:cNvSpPr/>
            <p:nvPr/>
          </p:nvSpPr>
          <p:spPr>
            <a:xfrm rot="1800000">
              <a:off x="12379680" y="5762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1" name="CustomShape 285"/>
            <p:cNvSpPr/>
            <p:nvPr/>
          </p:nvSpPr>
          <p:spPr>
            <a:xfrm rot="1800000">
              <a:off x="13717800" y="6535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2" name="CustomShape 286"/>
            <p:cNvSpPr/>
            <p:nvPr/>
          </p:nvSpPr>
          <p:spPr>
            <a:xfrm rot="1800000">
              <a:off x="14389920" y="69231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3" name="CustomShape 287"/>
            <p:cNvSpPr/>
            <p:nvPr/>
          </p:nvSpPr>
          <p:spPr>
            <a:xfrm rot="1800000">
              <a:off x="15726960" y="7695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4" name="CustomShape 288"/>
            <p:cNvSpPr/>
            <p:nvPr/>
          </p:nvSpPr>
          <p:spPr>
            <a:xfrm rot="1800000">
              <a:off x="16398720" y="8083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5" name="CustomShape 289"/>
            <p:cNvSpPr/>
            <p:nvPr/>
          </p:nvSpPr>
          <p:spPr>
            <a:xfrm rot="1800000">
              <a:off x="17739720" y="8856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6" name="CustomShape 290"/>
            <p:cNvSpPr/>
            <p:nvPr/>
          </p:nvSpPr>
          <p:spPr>
            <a:xfrm rot="1800000">
              <a:off x="18407880" y="9243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7" name="CustomShape 291"/>
            <p:cNvSpPr/>
            <p:nvPr/>
          </p:nvSpPr>
          <p:spPr>
            <a:xfrm rot="1800000">
              <a:off x="19748520" y="10017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8" name="CustomShape 292"/>
            <p:cNvSpPr/>
            <p:nvPr/>
          </p:nvSpPr>
          <p:spPr>
            <a:xfrm rot="1800000">
              <a:off x="20421000" y="10404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39" name="CustomShape 293"/>
            <p:cNvSpPr/>
            <p:nvPr/>
          </p:nvSpPr>
          <p:spPr>
            <a:xfrm rot="1800000">
              <a:off x="10372680" y="5378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0" name="CustomShape 294"/>
            <p:cNvSpPr/>
            <p:nvPr/>
          </p:nvSpPr>
          <p:spPr>
            <a:xfrm rot="1800000">
              <a:off x="11044440" y="5765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1" name="CustomShape 295"/>
            <p:cNvSpPr/>
            <p:nvPr/>
          </p:nvSpPr>
          <p:spPr>
            <a:xfrm rot="1800000">
              <a:off x="12381840" y="6538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2" name="CustomShape 296"/>
            <p:cNvSpPr/>
            <p:nvPr/>
          </p:nvSpPr>
          <p:spPr>
            <a:xfrm rot="1800000">
              <a:off x="13053600" y="6926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3" name="CustomShape 297"/>
            <p:cNvSpPr/>
            <p:nvPr/>
          </p:nvSpPr>
          <p:spPr>
            <a:xfrm rot="1800000">
              <a:off x="14394240" y="7699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4" name="CustomShape 298"/>
            <p:cNvSpPr/>
            <p:nvPr/>
          </p:nvSpPr>
          <p:spPr>
            <a:xfrm rot="1800000">
              <a:off x="15063840" y="8086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5" name="CustomShape 299"/>
            <p:cNvSpPr/>
            <p:nvPr/>
          </p:nvSpPr>
          <p:spPr>
            <a:xfrm rot="1800000">
              <a:off x="16404480" y="8860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6" name="CustomShape 300"/>
            <p:cNvSpPr/>
            <p:nvPr/>
          </p:nvSpPr>
          <p:spPr>
            <a:xfrm rot="1800000">
              <a:off x="17075520" y="9247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7" name="CustomShape 301"/>
            <p:cNvSpPr/>
            <p:nvPr/>
          </p:nvSpPr>
          <p:spPr>
            <a:xfrm rot="1800000">
              <a:off x="18413640" y="10020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8" name="CustomShape 302"/>
            <p:cNvSpPr/>
            <p:nvPr/>
          </p:nvSpPr>
          <p:spPr>
            <a:xfrm rot="1800000">
              <a:off x="19085760" y="10408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49" name="CustomShape 303"/>
            <p:cNvSpPr/>
            <p:nvPr/>
          </p:nvSpPr>
          <p:spPr>
            <a:xfrm rot="1800000">
              <a:off x="11041200" y="6531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0" name="CustomShape 304"/>
            <p:cNvSpPr/>
            <p:nvPr/>
          </p:nvSpPr>
          <p:spPr>
            <a:xfrm rot="1800000">
              <a:off x="11711880" y="6918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1" name="CustomShape 305"/>
            <p:cNvSpPr/>
            <p:nvPr/>
          </p:nvSpPr>
          <p:spPr>
            <a:xfrm rot="1800000">
              <a:off x="13050000" y="7692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2" name="CustomShape 306"/>
            <p:cNvSpPr/>
            <p:nvPr/>
          </p:nvSpPr>
          <p:spPr>
            <a:xfrm rot="1800000">
              <a:off x="13722120" y="80798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3" name="CustomShape 307"/>
            <p:cNvSpPr/>
            <p:nvPr/>
          </p:nvSpPr>
          <p:spPr>
            <a:xfrm rot="1800000">
              <a:off x="15059160" y="8852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4" name="CustomShape 308"/>
            <p:cNvSpPr/>
            <p:nvPr/>
          </p:nvSpPr>
          <p:spPr>
            <a:xfrm rot="1800000">
              <a:off x="15730920" y="9240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5" name="CustomShape 309"/>
            <p:cNvSpPr/>
            <p:nvPr/>
          </p:nvSpPr>
          <p:spPr>
            <a:xfrm rot="1800000">
              <a:off x="17071920" y="10013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6" name="CustomShape 310"/>
            <p:cNvSpPr/>
            <p:nvPr/>
          </p:nvSpPr>
          <p:spPr>
            <a:xfrm rot="1800000">
              <a:off x="17740080" y="10400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7" name="CustomShape 311"/>
            <p:cNvSpPr/>
            <p:nvPr/>
          </p:nvSpPr>
          <p:spPr>
            <a:xfrm rot="1800000">
              <a:off x="19080720" y="11174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8" name="CustomShape 312"/>
            <p:cNvSpPr/>
            <p:nvPr/>
          </p:nvSpPr>
          <p:spPr>
            <a:xfrm rot="1800000">
              <a:off x="19753200" y="11561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59" name="CustomShape 313"/>
            <p:cNvSpPr/>
            <p:nvPr/>
          </p:nvSpPr>
          <p:spPr>
            <a:xfrm rot="1800000">
              <a:off x="9704520" y="6535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0" name="CustomShape 314"/>
            <p:cNvSpPr/>
            <p:nvPr/>
          </p:nvSpPr>
          <p:spPr>
            <a:xfrm rot="1800000">
              <a:off x="10376640" y="6922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1" name="CustomShape 315"/>
            <p:cNvSpPr/>
            <p:nvPr/>
          </p:nvSpPr>
          <p:spPr>
            <a:xfrm rot="1800000">
              <a:off x="11713680" y="7695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2" name="CustomShape 316"/>
            <p:cNvSpPr/>
            <p:nvPr/>
          </p:nvSpPr>
          <p:spPr>
            <a:xfrm rot="1800000">
              <a:off x="12385800" y="8083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3" name="CustomShape 317"/>
            <p:cNvSpPr/>
            <p:nvPr/>
          </p:nvSpPr>
          <p:spPr>
            <a:xfrm rot="1800000">
              <a:off x="13726440" y="8856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4" name="CustomShape 318"/>
            <p:cNvSpPr/>
            <p:nvPr/>
          </p:nvSpPr>
          <p:spPr>
            <a:xfrm rot="1800000">
              <a:off x="14396040" y="9243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5" name="CustomShape 319"/>
            <p:cNvSpPr/>
            <p:nvPr/>
          </p:nvSpPr>
          <p:spPr>
            <a:xfrm rot="1800000">
              <a:off x="15736680" y="10017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6" name="CustomShape 320"/>
            <p:cNvSpPr/>
            <p:nvPr/>
          </p:nvSpPr>
          <p:spPr>
            <a:xfrm rot="1800000">
              <a:off x="16407360" y="10404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7" name="CustomShape 321"/>
            <p:cNvSpPr/>
            <p:nvPr/>
          </p:nvSpPr>
          <p:spPr>
            <a:xfrm rot="1800000">
              <a:off x="17745840" y="11177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468" name="CustomShape 322"/>
            <p:cNvSpPr/>
            <p:nvPr/>
          </p:nvSpPr>
          <p:spPr>
            <a:xfrm rot="1800000">
              <a:off x="18417960" y="11565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5469"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06" name="PlaceHolder 1"/>
          <p:cNvSpPr>
            <a:spLocks noGrp="1"/>
          </p:cNvSpPr>
          <p:nvPr>
            <p:ph type="body"/>
          </p:nvPr>
        </p:nvSpPr>
        <p:spPr>
          <a:xfrm>
            <a:off x="754200" y="674640"/>
            <a:ext cx="5252760" cy="5444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5507" name="Group 2"/>
          <p:cNvGrpSpPr/>
          <p:nvPr/>
        </p:nvGrpSpPr>
        <p:grpSpPr>
          <a:xfrm>
            <a:off x="6963120" y="-900000"/>
            <a:ext cx="17458200" cy="15515640"/>
            <a:chOff x="6963120" y="-900000"/>
            <a:chExt cx="17458200" cy="15515640"/>
          </a:xfrm>
        </p:grpSpPr>
        <p:sp>
          <p:nvSpPr>
            <p:cNvPr id="5508" name="CustomShape 3"/>
            <p:cNvSpPr/>
            <p:nvPr/>
          </p:nvSpPr>
          <p:spPr>
            <a:xfrm rot="1800000">
              <a:off x="13240080" y="176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09" name="CustomShape 4"/>
            <p:cNvSpPr/>
            <p:nvPr/>
          </p:nvSpPr>
          <p:spPr>
            <a:xfrm rot="1800000">
              <a:off x="14578920" y="173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10" name="CustomShape 5"/>
            <p:cNvSpPr/>
            <p:nvPr/>
          </p:nvSpPr>
          <p:spPr>
            <a:xfrm rot="1800000">
              <a:off x="13907160" y="133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1" name="CustomShape 6"/>
            <p:cNvSpPr/>
            <p:nvPr/>
          </p:nvSpPr>
          <p:spPr>
            <a:xfrm rot="1800000">
              <a:off x="13235400" y="2500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12" name="CustomShape 7"/>
            <p:cNvSpPr/>
            <p:nvPr/>
          </p:nvSpPr>
          <p:spPr>
            <a:xfrm rot="1800000">
              <a:off x="12563640" y="366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3" name="CustomShape 8"/>
            <p:cNvSpPr/>
            <p:nvPr/>
          </p:nvSpPr>
          <p:spPr>
            <a:xfrm rot="1800000">
              <a:off x="11891880" y="4827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14" name="CustomShape 9"/>
            <p:cNvSpPr/>
            <p:nvPr/>
          </p:nvSpPr>
          <p:spPr>
            <a:xfrm rot="1800000">
              <a:off x="11220120" y="598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5" name="CustomShape 10"/>
            <p:cNvSpPr/>
            <p:nvPr/>
          </p:nvSpPr>
          <p:spPr>
            <a:xfrm rot="1800000">
              <a:off x="10548360" y="7154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16" name="CustomShape 11"/>
            <p:cNvSpPr/>
            <p:nvPr/>
          </p:nvSpPr>
          <p:spPr>
            <a:xfrm rot="1800000">
              <a:off x="9876240" y="8317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7" name="CustomShape 12"/>
            <p:cNvSpPr/>
            <p:nvPr/>
          </p:nvSpPr>
          <p:spPr>
            <a:xfrm rot="1800000">
              <a:off x="12568320" y="1341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18" name="CustomShape 13"/>
            <p:cNvSpPr/>
            <p:nvPr/>
          </p:nvSpPr>
          <p:spPr>
            <a:xfrm rot="1800000">
              <a:off x="11896560" y="2503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9" name="CustomShape 14"/>
            <p:cNvSpPr/>
            <p:nvPr/>
          </p:nvSpPr>
          <p:spPr>
            <a:xfrm rot="1800000">
              <a:off x="11224800" y="3668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0" name="CustomShape 15"/>
            <p:cNvSpPr/>
            <p:nvPr/>
          </p:nvSpPr>
          <p:spPr>
            <a:xfrm rot="1800000">
              <a:off x="10553040" y="4830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21" name="CustomShape 16"/>
            <p:cNvSpPr/>
            <p:nvPr/>
          </p:nvSpPr>
          <p:spPr>
            <a:xfrm rot="1800000">
              <a:off x="9881280" y="599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2" name="CustomShape 17"/>
            <p:cNvSpPr/>
            <p:nvPr/>
          </p:nvSpPr>
          <p:spPr>
            <a:xfrm rot="1800000">
              <a:off x="9209160" y="7157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23" name="CustomShape 18"/>
            <p:cNvSpPr/>
            <p:nvPr/>
          </p:nvSpPr>
          <p:spPr>
            <a:xfrm rot="1800000">
              <a:off x="8537760" y="8322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4" name="CustomShape 19"/>
            <p:cNvSpPr/>
            <p:nvPr/>
          </p:nvSpPr>
          <p:spPr>
            <a:xfrm rot="1800000">
              <a:off x="15255000" y="1339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25" name="CustomShape 20"/>
            <p:cNvSpPr/>
            <p:nvPr/>
          </p:nvSpPr>
          <p:spPr>
            <a:xfrm rot="1800000">
              <a:off x="16593840" y="1336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6" name="CustomShape 21"/>
            <p:cNvSpPr/>
            <p:nvPr/>
          </p:nvSpPr>
          <p:spPr>
            <a:xfrm rot="1800000">
              <a:off x="15922080" y="2498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27" name="CustomShape 22"/>
            <p:cNvSpPr/>
            <p:nvPr/>
          </p:nvSpPr>
          <p:spPr>
            <a:xfrm rot="1800000">
              <a:off x="15250320" y="3663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8" name="CustomShape 23"/>
            <p:cNvSpPr/>
            <p:nvPr/>
          </p:nvSpPr>
          <p:spPr>
            <a:xfrm rot="1800000">
              <a:off x="14578200" y="4825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29" name="CustomShape 24"/>
            <p:cNvSpPr/>
            <p:nvPr/>
          </p:nvSpPr>
          <p:spPr>
            <a:xfrm rot="1800000">
              <a:off x="13906800" y="5990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30" name="CustomShape 25"/>
            <p:cNvSpPr/>
            <p:nvPr/>
          </p:nvSpPr>
          <p:spPr>
            <a:xfrm rot="1800000">
              <a:off x="13234680" y="7153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1" name="CustomShape 26"/>
            <p:cNvSpPr/>
            <p:nvPr/>
          </p:nvSpPr>
          <p:spPr>
            <a:xfrm rot="1800000">
              <a:off x="12562920" y="8317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32" name="CustomShape 27"/>
            <p:cNvSpPr/>
            <p:nvPr/>
          </p:nvSpPr>
          <p:spPr>
            <a:xfrm rot="1800000">
              <a:off x="11891160" y="9480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3" name="CustomShape 28"/>
            <p:cNvSpPr/>
            <p:nvPr/>
          </p:nvSpPr>
          <p:spPr>
            <a:xfrm rot="1800000">
              <a:off x="14583240" y="2504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34" name="CustomShape 29"/>
            <p:cNvSpPr/>
            <p:nvPr/>
          </p:nvSpPr>
          <p:spPr>
            <a:xfrm rot="1800000">
              <a:off x="13911120" y="3666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5" name="CustomShape 30"/>
            <p:cNvSpPr/>
            <p:nvPr/>
          </p:nvSpPr>
          <p:spPr>
            <a:xfrm rot="1800000">
              <a:off x="13239720" y="4831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36" name="CustomShape 31"/>
            <p:cNvSpPr/>
            <p:nvPr/>
          </p:nvSpPr>
          <p:spPr>
            <a:xfrm rot="1800000">
              <a:off x="12567600" y="599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7" name="CustomShape 32"/>
            <p:cNvSpPr/>
            <p:nvPr/>
          </p:nvSpPr>
          <p:spPr>
            <a:xfrm rot="1800000">
              <a:off x="11895840" y="715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38" name="CustomShape 33"/>
            <p:cNvSpPr/>
            <p:nvPr/>
          </p:nvSpPr>
          <p:spPr>
            <a:xfrm rot="1800000">
              <a:off x="11224080" y="8320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9" name="CustomShape 34"/>
            <p:cNvSpPr/>
            <p:nvPr/>
          </p:nvSpPr>
          <p:spPr>
            <a:xfrm rot="1800000">
              <a:off x="10552320" y="9485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0" name="CustomShape 35"/>
            <p:cNvSpPr/>
            <p:nvPr/>
          </p:nvSpPr>
          <p:spPr>
            <a:xfrm rot="1800000">
              <a:off x="17270640" y="2503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41" name="CustomShape 36"/>
            <p:cNvSpPr/>
            <p:nvPr/>
          </p:nvSpPr>
          <p:spPr>
            <a:xfrm rot="1800000">
              <a:off x="18608760" y="2499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2" name="CustomShape 37"/>
            <p:cNvSpPr/>
            <p:nvPr/>
          </p:nvSpPr>
          <p:spPr>
            <a:xfrm rot="1800000">
              <a:off x="17936640" y="3661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43" name="CustomShape 38"/>
            <p:cNvSpPr/>
            <p:nvPr/>
          </p:nvSpPr>
          <p:spPr>
            <a:xfrm rot="1800000">
              <a:off x="17264880" y="4826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4" name="CustomShape 39"/>
            <p:cNvSpPr/>
            <p:nvPr/>
          </p:nvSpPr>
          <p:spPr>
            <a:xfrm rot="1800000">
              <a:off x="16593120" y="5989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45" name="CustomShape 40"/>
            <p:cNvSpPr/>
            <p:nvPr/>
          </p:nvSpPr>
          <p:spPr>
            <a:xfrm rot="1800000">
              <a:off x="15921360" y="715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6" name="CustomShape 41"/>
            <p:cNvSpPr/>
            <p:nvPr/>
          </p:nvSpPr>
          <p:spPr>
            <a:xfrm rot="1800000">
              <a:off x="15249600" y="831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47" name="CustomShape 42"/>
            <p:cNvSpPr/>
            <p:nvPr/>
          </p:nvSpPr>
          <p:spPr>
            <a:xfrm rot="1800000">
              <a:off x="14577840" y="9480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8" name="CustomShape 43"/>
            <p:cNvSpPr/>
            <p:nvPr/>
          </p:nvSpPr>
          <p:spPr>
            <a:xfrm rot="1800000">
              <a:off x="13906080" y="10643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49" name="CustomShape 44"/>
            <p:cNvSpPr/>
            <p:nvPr/>
          </p:nvSpPr>
          <p:spPr>
            <a:xfrm rot="1800000">
              <a:off x="16598880" y="3667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50" name="CustomShape 45"/>
            <p:cNvSpPr/>
            <p:nvPr/>
          </p:nvSpPr>
          <p:spPr>
            <a:xfrm rot="1800000">
              <a:off x="15927120" y="48301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51" name="CustomShape 46"/>
            <p:cNvSpPr/>
            <p:nvPr/>
          </p:nvSpPr>
          <p:spPr>
            <a:xfrm rot="1800000">
              <a:off x="15255360" y="599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52" name="CustomShape 47"/>
            <p:cNvSpPr/>
            <p:nvPr/>
          </p:nvSpPr>
          <p:spPr>
            <a:xfrm rot="1800000">
              <a:off x="14583600" y="715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53" name="CustomShape 48"/>
            <p:cNvSpPr/>
            <p:nvPr/>
          </p:nvSpPr>
          <p:spPr>
            <a:xfrm rot="1800000">
              <a:off x="13911840" y="832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54" name="CustomShape 49"/>
            <p:cNvSpPr/>
            <p:nvPr/>
          </p:nvSpPr>
          <p:spPr>
            <a:xfrm rot="1800000">
              <a:off x="13240080" y="94842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55" name="CustomShape 50"/>
            <p:cNvSpPr/>
            <p:nvPr/>
          </p:nvSpPr>
          <p:spPr>
            <a:xfrm rot="1800000">
              <a:off x="12568320" y="106491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56" name="CustomShape 51"/>
            <p:cNvSpPr/>
            <p:nvPr/>
          </p:nvSpPr>
          <p:spPr>
            <a:xfrm rot="1800000">
              <a:off x="19285560" y="3666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57" name="CustomShape 52"/>
            <p:cNvSpPr/>
            <p:nvPr/>
          </p:nvSpPr>
          <p:spPr>
            <a:xfrm rot="1800000">
              <a:off x="20623320" y="3663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58" name="CustomShape 53"/>
            <p:cNvSpPr/>
            <p:nvPr/>
          </p:nvSpPr>
          <p:spPr>
            <a:xfrm rot="1800000">
              <a:off x="19951560" y="4825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59" name="CustomShape 54"/>
            <p:cNvSpPr/>
            <p:nvPr/>
          </p:nvSpPr>
          <p:spPr>
            <a:xfrm rot="1800000">
              <a:off x="19279800" y="599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60" name="CustomShape 55"/>
            <p:cNvSpPr/>
            <p:nvPr/>
          </p:nvSpPr>
          <p:spPr>
            <a:xfrm rot="1800000">
              <a:off x="18608040" y="715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61" name="CustomShape 56"/>
            <p:cNvSpPr/>
            <p:nvPr/>
          </p:nvSpPr>
          <p:spPr>
            <a:xfrm rot="1800000">
              <a:off x="17936280" y="831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62" name="CustomShape 57"/>
            <p:cNvSpPr/>
            <p:nvPr/>
          </p:nvSpPr>
          <p:spPr>
            <a:xfrm rot="1800000">
              <a:off x="17264520" y="947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63" name="CustomShape 58"/>
            <p:cNvSpPr/>
            <p:nvPr/>
          </p:nvSpPr>
          <p:spPr>
            <a:xfrm rot="1800000">
              <a:off x="16592760" y="1064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64" name="CustomShape 59"/>
            <p:cNvSpPr/>
            <p:nvPr/>
          </p:nvSpPr>
          <p:spPr>
            <a:xfrm rot="1800000">
              <a:off x="15921000" y="11806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65" name="CustomShape 60"/>
            <p:cNvSpPr/>
            <p:nvPr/>
          </p:nvSpPr>
          <p:spPr>
            <a:xfrm rot="1800000">
              <a:off x="18613800" y="4830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66" name="CustomShape 61"/>
            <p:cNvSpPr/>
            <p:nvPr/>
          </p:nvSpPr>
          <p:spPr>
            <a:xfrm rot="1800000">
              <a:off x="17942040" y="599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67" name="CustomShape 62"/>
            <p:cNvSpPr/>
            <p:nvPr/>
          </p:nvSpPr>
          <p:spPr>
            <a:xfrm rot="1800000">
              <a:off x="17270280" y="715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68" name="CustomShape 63"/>
            <p:cNvSpPr/>
            <p:nvPr/>
          </p:nvSpPr>
          <p:spPr>
            <a:xfrm rot="1800000">
              <a:off x="16598520" y="832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69" name="CustomShape 64"/>
            <p:cNvSpPr/>
            <p:nvPr/>
          </p:nvSpPr>
          <p:spPr>
            <a:xfrm rot="1800000">
              <a:off x="15926760" y="948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70" name="CustomShape 65"/>
            <p:cNvSpPr/>
            <p:nvPr/>
          </p:nvSpPr>
          <p:spPr>
            <a:xfrm rot="1800000">
              <a:off x="15255000" y="10647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71" name="CustomShape 66"/>
            <p:cNvSpPr/>
            <p:nvPr/>
          </p:nvSpPr>
          <p:spPr>
            <a:xfrm rot="1800000">
              <a:off x="14583240" y="11812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72" name="CustomShape 67"/>
            <p:cNvSpPr/>
            <p:nvPr/>
          </p:nvSpPr>
          <p:spPr>
            <a:xfrm rot="1800000">
              <a:off x="21300480" y="4829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73" name="CustomShape 68"/>
            <p:cNvSpPr/>
            <p:nvPr/>
          </p:nvSpPr>
          <p:spPr>
            <a:xfrm rot="1800000">
              <a:off x="22639320" y="4826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74" name="CustomShape 69"/>
            <p:cNvSpPr/>
            <p:nvPr/>
          </p:nvSpPr>
          <p:spPr>
            <a:xfrm rot="1800000">
              <a:off x="21967560" y="5988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75" name="CustomShape 70"/>
            <p:cNvSpPr/>
            <p:nvPr/>
          </p:nvSpPr>
          <p:spPr>
            <a:xfrm rot="1800000">
              <a:off x="21295800" y="715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76" name="CustomShape 71"/>
            <p:cNvSpPr/>
            <p:nvPr/>
          </p:nvSpPr>
          <p:spPr>
            <a:xfrm rot="1800000">
              <a:off x="20624040" y="831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77" name="CustomShape 72"/>
            <p:cNvSpPr/>
            <p:nvPr/>
          </p:nvSpPr>
          <p:spPr>
            <a:xfrm rot="1800000">
              <a:off x="19952280" y="948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78" name="CustomShape 73"/>
            <p:cNvSpPr/>
            <p:nvPr/>
          </p:nvSpPr>
          <p:spPr>
            <a:xfrm rot="1800000">
              <a:off x="19280520" y="1064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79" name="CustomShape 74"/>
            <p:cNvSpPr/>
            <p:nvPr/>
          </p:nvSpPr>
          <p:spPr>
            <a:xfrm rot="1800000">
              <a:off x="18608760" y="11807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580" name="CustomShape 75"/>
            <p:cNvSpPr/>
            <p:nvPr/>
          </p:nvSpPr>
          <p:spPr>
            <a:xfrm rot="1800000">
              <a:off x="17936640" y="12970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581" name="CustomShape 76"/>
            <p:cNvSpPr/>
            <p:nvPr/>
          </p:nvSpPr>
          <p:spPr>
            <a:xfrm rot="1800000">
              <a:off x="20628720" y="599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82" name="CustomShape 77"/>
            <p:cNvSpPr/>
            <p:nvPr/>
          </p:nvSpPr>
          <p:spPr>
            <a:xfrm rot="1800000">
              <a:off x="19956960" y="715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83" name="CustomShape 78"/>
            <p:cNvSpPr/>
            <p:nvPr/>
          </p:nvSpPr>
          <p:spPr>
            <a:xfrm rot="1800000">
              <a:off x="19285200" y="832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84" name="CustomShape 79"/>
            <p:cNvSpPr/>
            <p:nvPr/>
          </p:nvSpPr>
          <p:spPr>
            <a:xfrm rot="1800000">
              <a:off x="18613440" y="948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85" name="CustomShape 80"/>
            <p:cNvSpPr/>
            <p:nvPr/>
          </p:nvSpPr>
          <p:spPr>
            <a:xfrm rot="1800000">
              <a:off x="17941680" y="1064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86" name="CustomShape 81"/>
            <p:cNvSpPr/>
            <p:nvPr/>
          </p:nvSpPr>
          <p:spPr>
            <a:xfrm rot="1800000">
              <a:off x="17269560" y="11810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87" name="CustomShape 82"/>
            <p:cNvSpPr/>
            <p:nvPr/>
          </p:nvSpPr>
          <p:spPr>
            <a:xfrm rot="1800000">
              <a:off x="16597800" y="12975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88" name="CustomShape 83"/>
            <p:cNvSpPr/>
            <p:nvPr/>
          </p:nvSpPr>
          <p:spPr>
            <a:xfrm rot="1800000">
              <a:off x="11897280" y="-59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89" name="CustomShape 84"/>
            <p:cNvSpPr/>
            <p:nvPr/>
          </p:nvSpPr>
          <p:spPr>
            <a:xfrm rot="1800000">
              <a:off x="13236120" y="-60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90" name="CustomShape 85"/>
            <p:cNvSpPr/>
            <p:nvPr/>
          </p:nvSpPr>
          <p:spPr>
            <a:xfrm rot="1800000">
              <a:off x="12564360" y="559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91" name="CustomShape 86"/>
            <p:cNvSpPr/>
            <p:nvPr/>
          </p:nvSpPr>
          <p:spPr>
            <a:xfrm rot="1800000">
              <a:off x="11892600" y="1724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92" name="CustomShape 87"/>
            <p:cNvSpPr/>
            <p:nvPr/>
          </p:nvSpPr>
          <p:spPr>
            <a:xfrm rot="1800000">
              <a:off x="11220840" y="2886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93" name="CustomShape 88"/>
            <p:cNvSpPr/>
            <p:nvPr/>
          </p:nvSpPr>
          <p:spPr>
            <a:xfrm rot="1800000">
              <a:off x="10549080" y="4051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94" name="CustomShape 89"/>
            <p:cNvSpPr/>
            <p:nvPr/>
          </p:nvSpPr>
          <p:spPr>
            <a:xfrm rot="1800000">
              <a:off x="9876960" y="5214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95" name="CustomShape 90"/>
            <p:cNvSpPr/>
            <p:nvPr/>
          </p:nvSpPr>
          <p:spPr>
            <a:xfrm rot="1800000">
              <a:off x="9205560" y="6378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96" name="CustomShape 91"/>
            <p:cNvSpPr/>
            <p:nvPr/>
          </p:nvSpPr>
          <p:spPr>
            <a:xfrm rot="1800000">
              <a:off x="8533440" y="7541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97" name="CustomShape 92"/>
            <p:cNvSpPr/>
            <p:nvPr/>
          </p:nvSpPr>
          <p:spPr>
            <a:xfrm rot="1800000">
              <a:off x="11225520" y="565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598" name="CustomShape 93"/>
            <p:cNvSpPr/>
            <p:nvPr/>
          </p:nvSpPr>
          <p:spPr>
            <a:xfrm rot="1800000">
              <a:off x="10553760" y="1727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599" name="CustomShape 94"/>
            <p:cNvSpPr/>
            <p:nvPr/>
          </p:nvSpPr>
          <p:spPr>
            <a:xfrm rot="1800000">
              <a:off x="9882000" y="2892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00" name="CustomShape 95"/>
            <p:cNvSpPr/>
            <p:nvPr/>
          </p:nvSpPr>
          <p:spPr>
            <a:xfrm rot="1800000">
              <a:off x="9209880" y="4054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01" name="CustomShape 96"/>
            <p:cNvSpPr/>
            <p:nvPr/>
          </p:nvSpPr>
          <p:spPr>
            <a:xfrm rot="1800000">
              <a:off x="8538480" y="5219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02" name="CustomShape 97"/>
            <p:cNvSpPr/>
            <p:nvPr/>
          </p:nvSpPr>
          <p:spPr>
            <a:xfrm rot="1800000">
              <a:off x="7866360" y="638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03" name="CustomShape 98"/>
            <p:cNvSpPr/>
            <p:nvPr/>
          </p:nvSpPr>
          <p:spPr>
            <a:xfrm rot="1800000">
              <a:off x="7194600" y="7546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04" name="CustomShape 99"/>
            <p:cNvSpPr/>
            <p:nvPr/>
          </p:nvSpPr>
          <p:spPr>
            <a:xfrm rot="1800000">
              <a:off x="13911840" y="5637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05" name="CustomShape 100"/>
            <p:cNvSpPr/>
            <p:nvPr/>
          </p:nvSpPr>
          <p:spPr>
            <a:xfrm rot="1800000">
              <a:off x="15251040" y="560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06" name="CustomShape 101"/>
            <p:cNvSpPr/>
            <p:nvPr/>
          </p:nvSpPr>
          <p:spPr>
            <a:xfrm rot="1800000">
              <a:off x="14578920" y="1722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07" name="CustomShape 102"/>
            <p:cNvSpPr/>
            <p:nvPr/>
          </p:nvSpPr>
          <p:spPr>
            <a:xfrm rot="1800000">
              <a:off x="13907520" y="2887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08" name="CustomShape 103"/>
            <p:cNvSpPr/>
            <p:nvPr/>
          </p:nvSpPr>
          <p:spPr>
            <a:xfrm rot="1800000">
              <a:off x="13235400" y="4050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09" name="CustomShape 104"/>
            <p:cNvSpPr/>
            <p:nvPr/>
          </p:nvSpPr>
          <p:spPr>
            <a:xfrm rot="1800000">
              <a:off x="12563640" y="5214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10" name="CustomShape 105"/>
            <p:cNvSpPr/>
            <p:nvPr/>
          </p:nvSpPr>
          <p:spPr>
            <a:xfrm rot="1800000">
              <a:off x="11891880" y="637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11" name="CustomShape 106"/>
            <p:cNvSpPr/>
            <p:nvPr/>
          </p:nvSpPr>
          <p:spPr>
            <a:xfrm rot="1800000">
              <a:off x="11220120" y="7542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612" name="CustomShape 107"/>
            <p:cNvSpPr/>
            <p:nvPr/>
          </p:nvSpPr>
          <p:spPr>
            <a:xfrm rot="1800000">
              <a:off x="10548360" y="8704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613" name="CustomShape 108"/>
            <p:cNvSpPr/>
            <p:nvPr/>
          </p:nvSpPr>
          <p:spPr>
            <a:xfrm rot="1800000">
              <a:off x="13240440" y="1728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14" name="CustomShape 109"/>
            <p:cNvSpPr/>
            <p:nvPr/>
          </p:nvSpPr>
          <p:spPr>
            <a:xfrm rot="1800000">
              <a:off x="12568320" y="2890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15" name="CustomShape 110"/>
            <p:cNvSpPr/>
            <p:nvPr/>
          </p:nvSpPr>
          <p:spPr>
            <a:xfrm rot="1800000">
              <a:off x="11896560" y="40557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16" name="CustomShape 111"/>
            <p:cNvSpPr/>
            <p:nvPr/>
          </p:nvSpPr>
          <p:spPr>
            <a:xfrm rot="1800000">
              <a:off x="11224800" y="5218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17" name="CustomShape 112"/>
            <p:cNvSpPr/>
            <p:nvPr/>
          </p:nvSpPr>
          <p:spPr>
            <a:xfrm rot="1800000">
              <a:off x="10553040" y="638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18" name="CustomShape 113"/>
            <p:cNvSpPr/>
            <p:nvPr/>
          </p:nvSpPr>
          <p:spPr>
            <a:xfrm rot="1800000">
              <a:off x="9881280" y="7545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19" name="CustomShape 114"/>
            <p:cNvSpPr/>
            <p:nvPr/>
          </p:nvSpPr>
          <p:spPr>
            <a:xfrm rot="1800000">
              <a:off x="9209520" y="87098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0" name="CustomShape 115"/>
            <p:cNvSpPr/>
            <p:nvPr/>
          </p:nvSpPr>
          <p:spPr>
            <a:xfrm rot="1800000">
              <a:off x="15926760" y="1727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21" name="CustomShape 116"/>
            <p:cNvSpPr/>
            <p:nvPr/>
          </p:nvSpPr>
          <p:spPr>
            <a:xfrm rot="1800000">
              <a:off x="17265600" y="17240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2" name="CustomShape 117"/>
            <p:cNvSpPr/>
            <p:nvPr/>
          </p:nvSpPr>
          <p:spPr>
            <a:xfrm rot="1800000">
              <a:off x="16593840" y="28864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23" name="CustomShape 118"/>
            <p:cNvSpPr/>
            <p:nvPr/>
          </p:nvSpPr>
          <p:spPr>
            <a:xfrm rot="1800000">
              <a:off x="15922080" y="4051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4" name="CustomShape 119"/>
            <p:cNvSpPr/>
            <p:nvPr/>
          </p:nvSpPr>
          <p:spPr>
            <a:xfrm rot="1800000">
              <a:off x="15250320" y="5213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25" name="CustomShape 120"/>
            <p:cNvSpPr/>
            <p:nvPr/>
          </p:nvSpPr>
          <p:spPr>
            <a:xfrm rot="1800000">
              <a:off x="14578560" y="637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6" name="CustomShape 121"/>
            <p:cNvSpPr/>
            <p:nvPr/>
          </p:nvSpPr>
          <p:spPr>
            <a:xfrm rot="1800000">
              <a:off x="13906800" y="754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27" name="CustomShape 122"/>
            <p:cNvSpPr/>
            <p:nvPr/>
          </p:nvSpPr>
          <p:spPr>
            <a:xfrm rot="1800000">
              <a:off x="13235040" y="8705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8" name="CustomShape 123"/>
            <p:cNvSpPr/>
            <p:nvPr/>
          </p:nvSpPr>
          <p:spPr>
            <a:xfrm rot="1800000">
              <a:off x="12563280" y="9867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29" name="CustomShape 124"/>
            <p:cNvSpPr/>
            <p:nvPr/>
          </p:nvSpPr>
          <p:spPr>
            <a:xfrm rot="1800000">
              <a:off x="15255000" y="2892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30" name="CustomShape 125"/>
            <p:cNvSpPr/>
            <p:nvPr/>
          </p:nvSpPr>
          <p:spPr>
            <a:xfrm rot="1800000">
              <a:off x="14583240" y="4054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1" name="CustomShape 126"/>
            <p:cNvSpPr/>
            <p:nvPr/>
          </p:nvSpPr>
          <p:spPr>
            <a:xfrm rot="1800000">
              <a:off x="13911480" y="5219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32" name="CustomShape 127"/>
            <p:cNvSpPr/>
            <p:nvPr/>
          </p:nvSpPr>
          <p:spPr>
            <a:xfrm rot="1800000">
              <a:off x="13239720" y="638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3" name="CustomShape 128"/>
            <p:cNvSpPr/>
            <p:nvPr/>
          </p:nvSpPr>
          <p:spPr>
            <a:xfrm rot="1800000">
              <a:off x="12567960" y="754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34" name="CustomShape 129"/>
            <p:cNvSpPr/>
            <p:nvPr/>
          </p:nvSpPr>
          <p:spPr>
            <a:xfrm rot="1800000">
              <a:off x="11896200" y="8708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5" name="CustomShape 130"/>
            <p:cNvSpPr/>
            <p:nvPr/>
          </p:nvSpPr>
          <p:spPr>
            <a:xfrm rot="1800000">
              <a:off x="11224440" y="9873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36" name="CustomShape 131"/>
            <p:cNvSpPr/>
            <p:nvPr/>
          </p:nvSpPr>
          <p:spPr>
            <a:xfrm rot="1800000">
              <a:off x="17941680" y="289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7" name="CustomShape 132"/>
            <p:cNvSpPr/>
            <p:nvPr/>
          </p:nvSpPr>
          <p:spPr>
            <a:xfrm rot="1800000">
              <a:off x="19280520" y="28872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38" name="CustomShape 133"/>
            <p:cNvSpPr/>
            <p:nvPr/>
          </p:nvSpPr>
          <p:spPr>
            <a:xfrm rot="1800000">
              <a:off x="18608760" y="4049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9" name="CustomShape 134"/>
            <p:cNvSpPr/>
            <p:nvPr/>
          </p:nvSpPr>
          <p:spPr>
            <a:xfrm rot="1800000">
              <a:off x="17937000" y="5214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0" name="CustomShape 135"/>
            <p:cNvSpPr/>
            <p:nvPr/>
          </p:nvSpPr>
          <p:spPr>
            <a:xfrm rot="1800000">
              <a:off x="17265240" y="637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41" name="CustomShape 136"/>
            <p:cNvSpPr/>
            <p:nvPr/>
          </p:nvSpPr>
          <p:spPr>
            <a:xfrm rot="1800000">
              <a:off x="16593480" y="75416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2" name="CustomShape 137"/>
            <p:cNvSpPr/>
            <p:nvPr/>
          </p:nvSpPr>
          <p:spPr>
            <a:xfrm rot="1800000">
              <a:off x="15921720" y="870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43" name="CustomShape 138"/>
            <p:cNvSpPr/>
            <p:nvPr/>
          </p:nvSpPr>
          <p:spPr>
            <a:xfrm rot="1800000">
              <a:off x="15249960" y="9868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4" name="CustomShape 139"/>
            <p:cNvSpPr/>
            <p:nvPr/>
          </p:nvSpPr>
          <p:spPr>
            <a:xfrm rot="1800000">
              <a:off x="14577840" y="11031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45" name="CustomShape 140"/>
            <p:cNvSpPr/>
            <p:nvPr/>
          </p:nvSpPr>
          <p:spPr>
            <a:xfrm rot="1800000">
              <a:off x="17269920" y="4055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6" name="CustomShape 141"/>
            <p:cNvSpPr/>
            <p:nvPr/>
          </p:nvSpPr>
          <p:spPr>
            <a:xfrm rot="1800000">
              <a:off x="16598160" y="5217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47" name="CustomShape 142"/>
            <p:cNvSpPr/>
            <p:nvPr/>
          </p:nvSpPr>
          <p:spPr>
            <a:xfrm rot="1800000">
              <a:off x="15926400" y="638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8" name="CustomShape 143"/>
            <p:cNvSpPr/>
            <p:nvPr/>
          </p:nvSpPr>
          <p:spPr>
            <a:xfrm rot="1800000">
              <a:off x="15254640" y="754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49" name="CustomShape 144"/>
            <p:cNvSpPr/>
            <p:nvPr/>
          </p:nvSpPr>
          <p:spPr>
            <a:xfrm rot="1800000">
              <a:off x="14582880" y="870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50" name="CustomShape 145"/>
            <p:cNvSpPr/>
            <p:nvPr/>
          </p:nvSpPr>
          <p:spPr>
            <a:xfrm rot="1800000">
              <a:off x="13910760" y="9871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1" name="CustomShape 146"/>
            <p:cNvSpPr/>
            <p:nvPr/>
          </p:nvSpPr>
          <p:spPr>
            <a:xfrm rot="1800000">
              <a:off x="13239360" y="11036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52" name="CustomShape 147"/>
            <p:cNvSpPr/>
            <p:nvPr/>
          </p:nvSpPr>
          <p:spPr>
            <a:xfrm rot="1800000">
              <a:off x="19956600" y="4053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3" name="CustomShape 148"/>
            <p:cNvSpPr/>
            <p:nvPr/>
          </p:nvSpPr>
          <p:spPr>
            <a:xfrm rot="1800000">
              <a:off x="21295440" y="4050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54" name="CustomShape 149"/>
            <p:cNvSpPr/>
            <p:nvPr/>
          </p:nvSpPr>
          <p:spPr>
            <a:xfrm rot="1800000">
              <a:off x="20623680" y="5213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5" name="CustomShape 150"/>
            <p:cNvSpPr/>
            <p:nvPr/>
          </p:nvSpPr>
          <p:spPr>
            <a:xfrm rot="1800000">
              <a:off x="19951920" y="637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56" name="CustomShape 151"/>
            <p:cNvSpPr/>
            <p:nvPr/>
          </p:nvSpPr>
          <p:spPr>
            <a:xfrm rot="1800000">
              <a:off x="19279800" y="7540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7" name="CustomShape 152"/>
            <p:cNvSpPr/>
            <p:nvPr/>
          </p:nvSpPr>
          <p:spPr>
            <a:xfrm rot="1800000">
              <a:off x="18608400" y="870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58" name="CustomShape 153"/>
            <p:cNvSpPr/>
            <p:nvPr/>
          </p:nvSpPr>
          <p:spPr>
            <a:xfrm rot="1800000">
              <a:off x="17936280" y="986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9" name="CustomShape 154"/>
            <p:cNvSpPr/>
            <p:nvPr/>
          </p:nvSpPr>
          <p:spPr>
            <a:xfrm rot="1800000">
              <a:off x="17264520" y="11032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0" name="CustomShape 155"/>
            <p:cNvSpPr/>
            <p:nvPr/>
          </p:nvSpPr>
          <p:spPr>
            <a:xfrm rot="1800000">
              <a:off x="16592760" y="12194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61" name="CustomShape 156"/>
            <p:cNvSpPr/>
            <p:nvPr/>
          </p:nvSpPr>
          <p:spPr>
            <a:xfrm rot="1800000">
              <a:off x="19284840" y="5218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2" name="CustomShape 157"/>
            <p:cNvSpPr/>
            <p:nvPr/>
          </p:nvSpPr>
          <p:spPr>
            <a:xfrm rot="1800000">
              <a:off x="18612720" y="638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63" name="CustomShape 158"/>
            <p:cNvSpPr/>
            <p:nvPr/>
          </p:nvSpPr>
          <p:spPr>
            <a:xfrm rot="1800000">
              <a:off x="17941320" y="754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4" name="CustomShape 159"/>
            <p:cNvSpPr/>
            <p:nvPr/>
          </p:nvSpPr>
          <p:spPr>
            <a:xfrm rot="1800000">
              <a:off x="17269200" y="870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65" name="CustomShape 160"/>
            <p:cNvSpPr/>
            <p:nvPr/>
          </p:nvSpPr>
          <p:spPr>
            <a:xfrm rot="1800000">
              <a:off x="16597440" y="9873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6" name="CustomShape 161"/>
            <p:cNvSpPr/>
            <p:nvPr/>
          </p:nvSpPr>
          <p:spPr>
            <a:xfrm rot="1800000">
              <a:off x="15925680" y="11035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67" name="CustomShape 162"/>
            <p:cNvSpPr/>
            <p:nvPr/>
          </p:nvSpPr>
          <p:spPr>
            <a:xfrm rot="1800000">
              <a:off x="15253920" y="12200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8" name="CustomShape 163"/>
            <p:cNvSpPr/>
            <p:nvPr/>
          </p:nvSpPr>
          <p:spPr>
            <a:xfrm rot="1800000">
              <a:off x="14635800" y="1182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69" name="CustomShape 164"/>
            <p:cNvSpPr/>
            <p:nvPr/>
          </p:nvSpPr>
          <p:spPr>
            <a:xfrm rot="1800000">
              <a:off x="15306480" y="1569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0" name="CustomShape 165"/>
            <p:cNvSpPr/>
            <p:nvPr/>
          </p:nvSpPr>
          <p:spPr>
            <a:xfrm rot="1800000">
              <a:off x="16644960" y="2343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1" name="CustomShape 166"/>
            <p:cNvSpPr/>
            <p:nvPr/>
          </p:nvSpPr>
          <p:spPr>
            <a:xfrm rot="1800000">
              <a:off x="17317080" y="2730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2" name="CustomShape 167"/>
            <p:cNvSpPr/>
            <p:nvPr/>
          </p:nvSpPr>
          <p:spPr>
            <a:xfrm rot="1800000">
              <a:off x="18654120" y="350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3" name="CustomShape 168"/>
            <p:cNvSpPr/>
            <p:nvPr/>
          </p:nvSpPr>
          <p:spPr>
            <a:xfrm rot="1800000">
              <a:off x="19326240" y="3891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4" name="CustomShape 169"/>
            <p:cNvSpPr/>
            <p:nvPr/>
          </p:nvSpPr>
          <p:spPr>
            <a:xfrm rot="1800000">
              <a:off x="20666520" y="4664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5" name="CustomShape 170"/>
            <p:cNvSpPr/>
            <p:nvPr/>
          </p:nvSpPr>
          <p:spPr>
            <a:xfrm rot="1800000">
              <a:off x="21335400" y="5051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6" name="CustomShape 171"/>
            <p:cNvSpPr/>
            <p:nvPr/>
          </p:nvSpPr>
          <p:spPr>
            <a:xfrm rot="1800000">
              <a:off x="22675680" y="5825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7" name="CustomShape 172"/>
            <p:cNvSpPr/>
            <p:nvPr/>
          </p:nvSpPr>
          <p:spPr>
            <a:xfrm rot="1800000">
              <a:off x="23347800" y="6212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8" name="CustomShape 173"/>
            <p:cNvSpPr/>
            <p:nvPr/>
          </p:nvSpPr>
          <p:spPr>
            <a:xfrm rot="1800000">
              <a:off x="13300560" y="1186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79" name="CustomShape 174"/>
            <p:cNvSpPr/>
            <p:nvPr/>
          </p:nvSpPr>
          <p:spPr>
            <a:xfrm rot="1800000">
              <a:off x="13972320" y="15735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0" name="CustomShape 175"/>
            <p:cNvSpPr/>
            <p:nvPr/>
          </p:nvSpPr>
          <p:spPr>
            <a:xfrm rot="1800000">
              <a:off x="15309720" y="23464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1" name="CustomShape 176"/>
            <p:cNvSpPr/>
            <p:nvPr/>
          </p:nvSpPr>
          <p:spPr>
            <a:xfrm rot="1800000">
              <a:off x="15981480" y="2734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2" name="CustomShape 177"/>
            <p:cNvSpPr/>
            <p:nvPr/>
          </p:nvSpPr>
          <p:spPr>
            <a:xfrm rot="1800000">
              <a:off x="17322120" y="3507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3" name="CustomShape 178"/>
            <p:cNvSpPr/>
            <p:nvPr/>
          </p:nvSpPr>
          <p:spPr>
            <a:xfrm rot="1800000">
              <a:off x="17991720" y="3894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4" name="CustomShape 179"/>
            <p:cNvSpPr/>
            <p:nvPr/>
          </p:nvSpPr>
          <p:spPr>
            <a:xfrm rot="1800000">
              <a:off x="19332360" y="4668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5" name="CustomShape 180"/>
            <p:cNvSpPr/>
            <p:nvPr/>
          </p:nvSpPr>
          <p:spPr>
            <a:xfrm rot="1800000">
              <a:off x="20003400" y="5055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6" name="CustomShape 181"/>
            <p:cNvSpPr/>
            <p:nvPr/>
          </p:nvSpPr>
          <p:spPr>
            <a:xfrm rot="1800000">
              <a:off x="21341520" y="58291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7" name="CustomShape 182"/>
            <p:cNvSpPr/>
            <p:nvPr/>
          </p:nvSpPr>
          <p:spPr>
            <a:xfrm rot="1800000">
              <a:off x="22013640" y="6216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8" name="CustomShape 183"/>
            <p:cNvSpPr/>
            <p:nvPr/>
          </p:nvSpPr>
          <p:spPr>
            <a:xfrm rot="1800000">
              <a:off x="13962600" y="2349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89" name="CustomShape 184"/>
            <p:cNvSpPr/>
            <p:nvPr/>
          </p:nvSpPr>
          <p:spPr>
            <a:xfrm rot="1800000">
              <a:off x="14633640" y="27370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0" name="CustomShape 185"/>
            <p:cNvSpPr/>
            <p:nvPr/>
          </p:nvSpPr>
          <p:spPr>
            <a:xfrm rot="1800000">
              <a:off x="15971400" y="3510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1" name="CustomShape 186"/>
            <p:cNvSpPr/>
            <p:nvPr/>
          </p:nvSpPr>
          <p:spPr>
            <a:xfrm rot="1800000">
              <a:off x="16643880" y="38984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2" name="CustomShape 187"/>
            <p:cNvSpPr/>
            <p:nvPr/>
          </p:nvSpPr>
          <p:spPr>
            <a:xfrm rot="1800000">
              <a:off x="17980560" y="4670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3" name="CustomShape 188"/>
            <p:cNvSpPr/>
            <p:nvPr/>
          </p:nvSpPr>
          <p:spPr>
            <a:xfrm rot="1800000">
              <a:off x="18652680" y="5058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4" name="CustomShape 189"/>
            <p:cNvSpPr/>
            <p:nvPr/>
          </p:nvSpPr>
          <p:spPr>
            <a:xfrm rot="1800000">
              <a:off x="19993680" y="5831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5" name="CustomShape 190"/>
            <p:cNvSpPr/>
            <p:nvPr/>
          </p:nvSpPr>
          <p:spPr>
            <a:xfrm rot="1800000">
              <a:off x="20661840" y="6218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6" name="CustomShape 191"/>
            <p:cNvSpPr/>
            <p:nvPr/>
          </p:nvSpPr>
          <p:spPr>
            <a:xfrm rot="1800000">
              <a:off x="22002480" y="6992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7" name="CustomShape 192"/>
            <p:cNvSpPr/>
            <p:nvPr/>
          </p:nvSpPr>
          <p:spPr>
            <a:xfrm rot="1800000">
              <a:off x="22674960" y="73800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8" name="CustomShape 193"/>
            <p:cNvSpPr/>
            <p:nvPr/>
          </p:nvSpPr>
          <p:spPr>
            <a:xfrm rot="1800000">
              <a:off x="12625920" y="2354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699" name="CustomShape 194"/>
            <p:cNvSpPr/>
            <p:nvPr/>
          </p:nvSpPr>
          <p:spPr>
            <a:xfrm rot="1800000">
              <a:off x="13298040" y="2741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0" name="CustomShape 195"/>
            <p:cNvSpPr/>
            <p:nvPr/>
          </p:nvSpPr>
          <p:spPr>
            <a:xfrm rot="1800000">
              <a:off x="14635080" y="3514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1" name="CustomShape 196"/>
            <p:cNvSpPr/>
            <p:nvPr/>
          </p:nvSpPr>
          <p:spPr>
            <a:xfrm rot="1800000">
              <a:off x="15307200" y="3902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2" name="CustomShape 197"/>
            <p:cNvSpPr/>
            <p:nvPr/>
          </p:nvSpPr>
          <p:spPr>
            <a:xfrm rot="1800000">
              <a:off x="16647840" y="467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3" name="CustomShape 198"/>
            <p:cNvSpPr/>
            <p:nvPr/>
          </p:nvSpPr>
          <p:spPr>
            <a:xfrm rot="1800000">
              <a:off x="17317440" y="5063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4" name="CustomShape 199"/>
            <p:cNvSpPr/>
            <p:nvPr/>
          </p:nvSpPr>
          <p:spPr>
            <a:xfrm rot="1800000">
              <a:off x="18658080" y="5837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5" name="CustomShape 200"/>
            <p:cNvSpPr/>
            <p:nvPr/>
          </p:nvSpPr>
          <p:spPr>
            <a:xfrm rot="1800000">
              <a:off x="19328760" y="622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6" name="CustomShape 201"/>
            <p:cNvSpPr/>
            <p:nvPr/>
          </p:nvSpPr>
          <p:spPr>
            <a:xfrm rot="1800000">
              <a:off x="20667240" y="6997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7" name="CustomShape 202"/>
            <p:cNvSpPr/>
            <p:nvPr/>
          </p:nvSpPr>
          <p:spPr>
            <a:xfrm rot="1800000">
              <a:off x="21339360" y="738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8" name="CustomShape 203"/>
            <p:cNvSpPr/>
            <p:nvPr/>
          </p:nvSpPr>
          <p:spPr>
            <a:xfrm rot="1800000">
              <a:off x="13294800" y="3506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09" name="CustomShape 204"/>
            <p:cNvSpPr/>
            <p:nvPr/>
          </p:nvSpPr>
          <p:spPr>
            <a:xfrm rot="1800000">
              <a:off x="13965840" y="38941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0" name="CustomShape 205"/>
            <p:cNvSpPr/>
            <p:nvPr/>
          </p:nvSpPr>
          <p:spPr>
            <a:xfrm rot="1800000">
              <a:off x="15303600" y="4667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1" name="CustomShape 206"/>
            <p:cNvSpPr/>
            <p:nvPr/>
          </p:nvSpPr>
          <p:spPr>
            <a:xfrm rot="1800000">
              <a:off x="15976080" y="50551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2" name="CustomShape 207"/>
            <p:cNvSpPr/>
            <p:nvPr/>
          </p:nvSpPr>
          <p:spPr>
            <a:xfrm rot="1800000">
              <a:off x="17312760" y="5827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3" name="CustomShape 208"/>
            <p:cNvSpPr/>
            <p:nvPr/>
          </p:nvSpPr>
          <p:spPr>
            <a:xfrm rot="1800000">
              <a:off x="17984880" y="6215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4" name="CustomShape 209"/>
            <p:cNvSpPr/>
            <p:nvPr/>
          </p:nvSpPr>
          <p:spPr>
            <a:xfrm rot="1800000">
              <a:off x="19325880" y="6988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5" name="CustomShape 210"/>
            <p:cNvSpPr/>
            <p:nvPr/>
          </p:nvSpPr>
          <p:spPr>
            <a:xfrm rot="1800000">
              <a:off x="19994040" y="7375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6" name="CustomShape 211"/>
            <p:cNvSpPr/>
            <p:nvPr/>
          </p:nvSpPr>
          <p:spPr>
            <a:xfrm rot="1800000">
              <a:off x="21334680" y="8149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7" name="CustomShape 212"/>
            <p:cNvSpPr/>
            <p:nvPr/>
          </p:nvSpPr>
          <p:spPr>
            <a:xfrm rot="1800000">
              <a:off x="22006800" y="8536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8" name="CustomShape 213"/>
            <p:cNvSpPr/>
            <p:nvPr/>
          </p:nvSpPr>
          <p:spPr>
            <a:xfrm rot="1800000">
              <a:off x="11958120" y="3511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19" name="CustomShape 214"/>
            <p:cNvSpPr/>
            <p:nvPr/>
          </p:nvSpPr>
          <p:spPr>
            <a:xfrm rot="1800000">
              <a:off x="12630240" y="3898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0" name="CustomShape 215"/>
            <p:cNvSpPr/>
            <p:nvPr/>
          </p:nvSpPr>
          <p:spPr>
            <a:xfrm rot="1800000">
              <a:off x="13967280" y="4671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1" name="CustomShape 216"/>
            <p:cNvSpPr/>
            <p:nvPr/>
          </p:nvSpPr>
          <p:spPr>
            <a:xfrm rot="1800000">
              <a:off x="14639400" y="5059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2" name="CustomShape 217"/>
            <p:cNvSpPr/>
            <p:nvPr/>
          </p:nvSpPr>
          <p:spPr>
            <a:xfrm rot="1800000">
              <a:off x="15980040" y="5832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3" name="CustomShape 218"/>
            <p:cNvSpPr/>
            <p:nvPr/>
          </p:nvSpPr>
          <p:spPr>
            <a:xfrm rot="1800000">
              <a:off x="16649640" y="6219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4" name="CustomShape 219"/>
            <p:cNvSpPr/>
            <p:nvPr/>
          </p:nvSpPr>
          <p:spPr>
            <a:xfrm rot="1800000">
              <a:off x="17990280" y="6993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5" name="CustomShape 220"/>
            <p:cNvSpPr/>
            <p:nvPr/>
          </p:nvSpPr>
          <p:spPr>
            <a:xfrm rot="1800000">
              <a:off x="18660960" y="7380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6" name="CustomShape 221"/>
            <p:cNvSpPr/>
            <p:nvPr/>
          </p:nvSpPr>
          <p:spPr>
            <a:xfrm rot="1800000">
              <a:off x="19999440" y="8154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7" name="CustomShape 222"/>
            <p:cNvSpPr/>
            <p:nvPr/>
          </p:nvSpPr>
          <p:spPr>
            <a:xfrm rot="1800000">
              <a:off x="20671200" y="854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8" name="CustomShape 223"/>
            <p:cNvSpPr/>
            <p:nvPr/>
          </p:nvSpPr>
          <p:spPr>
            <a:xfrm rot="1800000">
              <a:off x="12626640" y="4664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29" name="CustomShape 224"/>
            <p:cNvSpPr/>
            <p:nvPr/>
          </p:nvSpPr>
          <p:spPr>
            <a:xfrm rot="1800000">
              <a:off x="13297680" y="5051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0" name="CustomShape 225"/>
            <p:cNvSpPr/>
            <p:nvPr/>
          </p:nvSpPr>
          <p:spPr>
            <a:xfrm rot="1800000">
              <a:off x="14635440" y="5825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1" name="CustomShape 226"/>
            <p:cNvSpPr/>
            <p:nvPr/>
          </p:nvSpPr>
          <p:spPr>
            <a:xfrm rot="1800000">
              <a:off x="15307920" y="6212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2" name="CustomShape 227"/>
            <p:cNvSpPr/>
            <p:nvPr/>
          </p:nvSpPr>
          <p:spPr>
            <a:xfrm rot="1800000">
              <a:off x="16644600" y="6985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3" name="CustomShape 228"/>
            <p:cNvSpPr/>
            <p:nvPr/>
          </p:nvSpPr>
          <p:spPr>
            <a:xfrm rot="1800000">
              <a:off x="17316720" y="737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4" name="CustomShape 229"/>
            <p:cNvSpPr/>
            <p:nvPr/>
          </p:nvSpPr>
          <p:spPr>
            <a:xfrm rot="1800000">
              <a:off x="18657720" y="8146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5" name="CustomShape 230"/>
            <p:cNvSpPr/>
            <p:nvPr/>
          </p:nvSpPr>
          <p:spPr>
            <a:xfrm rot="1800000">
              <a:off x="19325880" y="853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6" name="CustomShape 231"/>
            <p:cNvSpPr/>
            <p:nvPr/>
          </p:nvSpPr>
          <p:spPr>
            <a:xfrm rot="1800000">
              <a:off x="20666520" y="9307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7" name="CustomShape 232"/>
            <p:cNvSpPr/>
            <p:nvPr/>
          </p:nvSpPr>
          <p:spPr>
            <a:xfrm rot="1800000">
              <a:off x="21338640" y="9694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8" name="CustomShape 233"/>
            <p:cNvSpPr/>
            <p:nvPr/>
          </p:nvSpPr>
          <p:spPr>
            <a:xfrm rot="1800000">
              <a:off x="11290320" y="4668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39" name="CustomShape 234"/>
            <p:cNvSpPr/>
            <p:nvPr/>
          </p:nvSpPr>
          <p:spPr>
            <a:xfrm rot="1800000">
              <a:off x="11962440" y="5055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0" name="CustomShape 235"/>
            <p:cNvSpPr/>
            <p:nvPr/>
          </p:nvSpPr>
          <p:spPr>
            <a:xfrm rot="1800000">
              <a:off x="13299480" y="5828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1" name="CustomShape 236"/>
            <p:cNvSpPr/>
            <p:nvPr/>
          </p:nvSpPr>
          <p:spPr>
            <a:xfrm rot="1800000">
              <a:off x="13971600" y="6216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2" name="CustomShape 237"/>
            <p:cNvSpPr/>
            <p:nvPr/>
          </p:nvSpPr>
          <p:spPr>
            <a:xfrm rot="1800000">
              <a:off x="15311880" y="6989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3" name="CustomShape 238"/>
            <p:cNvSpPr/>
            <p:nvPr/>
          </p:nvSpPr>
          <p:spPr>
            <a:xfrm rot="1800000">
              <a:off x="15981840" y="7376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4" name="CustomShape 239"/>
            <p:cNvSpPr/>
            <p:nvPr/>
          </p:nvSpPr>
          <p:spPr>
            <a:xfrm rot="1800000">
              <a:off x="17322480" y="8150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5" name="CustomShape 240"/>
            <p:cNvSpPr/>
            <p:nvPr/>
          </p:nvSpPr>
          <p:spPr>
            <a:xfrm rot="1800000">
              <a:off x="17993160" y="8537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6" name="CustomShape 241"/>
            <p:cNvSpPr/>
            <p:nvPr/>
          </p:nvSpPr>
          <p:spPr>
            <a:xfrm rot="1800000">
              <a:off x="19331640" y="9311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7" name="CustomShape 242"/>
            <p:cNvSpPr/>
            <p:nvPr/>
          </p:nvSpPr>
          <p:spPr>
            <a:xfrm rot="1800000">
              <a:off x="20003400" y="9698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8" name="CustomShape 243"/>
            <p:cNvSpPr/>
            <p:nvPr/>
          </p:nvSpPr>
          <p:spPr>
            <a:xfrm rot="1800000">
              <a:off x="11958840" y="5821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49" name="CustomShape 244"/>
            <p:cNvSpPr/>
            <p:nvPr/>
          </p:nvSpPr>
          <p:spPr>
            <a:xfrm rot="1800000">
              <a:off x="12629520" y="6208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0" name="CustomShape 245"/>
            <p:cNvSpPr/>
            <p:nvPr/>
          </p:nvSpPr>
          <p:spPr>
            <a:xfrm rot="1800000">
              <a:off x="13967640" y="6982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1" name="CustomShape 246"/>
            <p:cNvSpPr/>
            <p:nvPr/>
          </p:nvSpPr>
          <p:spPr>
            <a:xfrm rot="1800000">
              <a:off x="14640120" y="7369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2" name="CustomShape 247"/>
            <p:cNvSpPr/>
            <p:nvPr/>
          </p:nvSpPr>
          <p:spPr>
            <a:xfrm rot="1800000">
              <a:off x="15976800" y="8142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3" name="CustomShape 248"/>
            <p:cNvSpPr/>
            <p:nvPr/>
          </p:nvSpPr>
          <p:spPr>
            <a:xfrm rot="1800000">
              <a:off x="16648920" y="8530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4" name="CustomShape 249"/>
            <p:cNvSpPr/>
            <p:nvPr/>
          </p:nvSpPr>
          <p:spPr>
            <a:xfrm rot="1800000">
              <a:off x="17989560" y="9303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5" name="CustomShape 250"/>
            <p:cNvSpPr/>
            <p:nvPr/>
          </p:nvSpPr>
          <p:spPr>
            <a:xfrm rot="1800000">
              <a:off x="18658080" y="9690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6" name="CustomShape 251"/>
            <p:cNvSpPr/>
            <p:nvPr/>
          </p:nvSpPr>
          <p:spPr>
            <a:xfrm rot="1800000">
              <a:off x="19998360" y="10464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7" name="CustomShape 252"/>
            <p:cNvSpPr/>
            <p:nvPr/>
          </p:nvSpPr>
          <p:spPr>
            <a:xfrm rot="1800000">
              <a:off x="20670840" y="10851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8" name="CustomShape 253"/>
            <p:cNvSpPr/>
            <p:nvPr/>
          </p:nvSpPr>
          <p:spPr>
            <a:xfrm rot="1800000">
              <a:off x="10622520" y="5825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59" name="CustomShape 254"/>
            <p:cNvSpPr/>
            <p:nvPr/>
          </p:nvSpPr>
          <p:spPr>
            <a:xfrm rot="1800000">
              <a:off x="11294280" y="6211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0" name="CustomShape 255"/>
            <p:cNvSpPr/>
            <p:nvPr/>
          </p:nvSpPr>
          <p:spPr>
            <a:xfrm rot="1800000">
              <a:off x="12631680" y="6985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1" name="CustomShape 256"/>
            <p:cNvSpPr/>
            <p:nvPr/>
          </p:nvSpPr>
          <p:spPr>
            <a:xfrm rot="1800000">
              <a:off x="13303440" y="737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2" name="CustomShape 257"/>
            <p:cNvSpPr/>
            <p:nvPr/>
          </p:nvSpPr>
          <p:spPr>
            <a:xfrm rot="1800000">
              <a:off x="14644080" y="8146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3" name="CustomShape 258"/>
            <p:cNvSpPr/>
            <p:nvPr/>
          </p:nvSpPr>
          <p:spPr>
            <a:xfrm rot="1800000">
              <a:off x="15314040" y="8533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4" name="CustomShape 259"/>
            <p:cNvSpPr/>
            <p:nvPr/>
          </p:nvSpPr>
          <p:spPr>
            <a:xfrm rot="1800000">
              <a:off x="16654320" y="9307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5" name="CustomShape 260"/>
            <p:cNvSpPr/>
            <p:nvPr/>
          </p:nvSpPr>
          <p:spPr>
            <a:xfrm rot="1800000">
              <a:off x="17325360" y="9694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6" name="CustomShape 261"/>
            <p:cNvSpPr/>
            <p:nvPr/>
          </p:nvSpPr>
          <p:spPr>
            <a:xfrm rot="1800000">
              <a:off x="18663480" y="10467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7" name="CustomShape 262"/>
            <p:cNvSpPr/>
            <p:nvPr/>
          </p:nvSpPr>
          <p:spPr>
            <a:xfrm rot="1800000">
              <a:off x="19335600" y="10855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8" name="CustomShape 263"/>
            <p:cNvSpPr/>
            <p:nvPr/>
          </p:nvSpPr>
          <p:spPr>
            <a:xfrm rot="1800000">
              <a:off x="11291040" y="6977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69" name="CustomShape 264"/>
            <p:cNvSpPr/>
            <p:nvPr/>
          </p:nvSpPr>
          <p:spPr>
            <a:xfrm rot="1800000">
              <a:off x="11961720" y="7365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0" name="CustomShape 265"/>
            <p:cNvSpPr/>
            <p:nvPr/>
          </p:nvSpPr>
          <p:spPr>
            <a:xfrm rot="1800000">
              <a:off x="13299840" y="8138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1" name="CustomShape 266"/>
            <p:cNvSpPr/>
            <p:nvPr/>
          </p:nvSpPr>
          <p:spPr>
            <a:xfrm rot="1800000">
              <a:off x="13971960" y="8526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2" name="CustomShape 267"/>
            <p:cNvSpPr/>
            <p:nvPr/>
          </p:nvSpPr>
          <p:spPr>
            <a:xfrm rot="1800000">
              <a:off x="15309000" y="9298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3" name="CustomShape 268"/>
            <p:cNvSpPr/>
            <p:nvPr/>
          </p:nvSpPr>
          <p:spPr>
            <a:xfrm rot="1800000">
              <a:off x="15980760" y="9686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4" name="CustomShape 269"/>
            <p:cNvSpPr/>
            <p:nvPr/>
          </p:nvSpPr>
          <p:spPr>
            <a:xfrm rot="1800000">
              <a:off x="17321760" y="10459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5" name="CustomShape 270"/>
            <p:cNvSpPr/>
            <p:nvPr/>
          </p:nvSpPr>
          <p:spPr>
            <a:xfrm rot="1800000">
              <a:off x="17989920" y="10846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6" name="CustomShape 271"/>
            <p:cNvSpPr/>
            <p:nvPr/>
          </p:nvSpPr>
          <p:spPr>
            <a:xfrm rot="1800000">
              <a:off x="19330560" y="11620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7" name="CustomShape 272"/>
            <p:cNvSpPr/>
            <p:nvPr/>
          </p:nvSpPr>
          <p:spPr>
            <a:xfrm rot="1800000">
              <a:off x="20003040" y="12008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8" name="CustomShape 273"/>
            <p:cNvSpPr/>
            <p:nvPr/>
          </p:nvSpPr>
          <p:spPr>
            <a:xfrm rot="1800000">
              <a:off x="9954360" y="6981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79" name="CustomShape 274"/>
            <p:cNvSpPr/>
            <p:nvPr/>
          </p:nvSpPr>
          <p:spPr>
            <a:xfrm rot="1800000">
              <a:off x="10626480" y="7368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0" name="CustomShape 275"/>
            <p:cNvSpPr/>
            <p:nvPr/>
          </p:nvSpPr>
          <p:spPr>
            <a:xfrm rot="1800000">
              <a:off x="11963880" y="8141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1" name="CustomShape 276"/>
            <p:cNvSpPr/>
            <p:nvPr/>
          </p:nvSpPr>
          <p:spPr>
            <a:xfrm rot="1800000">
              <a:off x="12635640" y="8529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2" name="CustomShape 277"/>
            <p:cNvSpPr/>
            <p:nvPr/>
          </p:nvSpPr>
          <p:spPr>
            <a:xfrm rot="1800000">
              <a:off x="13976280" y="9303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3" name="CustomShape 278"/>
            <p:cNvSpPr/>
            <p:nvPr/>
          </p:nvSpPr>
          <p:spPr>
            <a:xfrm rot="1800000">
              <a:off x="14645880" y="9690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4" name="CustomShape 279"/>
            <p:cNvSpPr/>
            <p:nvPr/>
          </p:nvSpPr>
          <p:spPr>
            <a:xfrm rot="1800000">
              <a:off x="15986520" y="10464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5" name="CustomShape 280"/>
            <p:cNvSpPr/>
            <p:nvPr/>
          </p:nvSpPr>
          <p:spPr>
            <a:xfrm rot="1800000">
              <a:off x="16657560" y="10851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6" name="CustomShape 281"/>
            <p:cNvSpPr/>
            <p:nvPr/>
          </p:nvSpPr>
          <p:spPr>
            <a:xfrm rot="1800000">
              <a:off x="17995680" y="11624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7" name="CustomShape 282"/>
            <p:cNvSpPr/>
            <p:nvPr/>
          </p:nvSpPr>
          <p:spPr>
            <a:xfrm rot="1800000">
              <a:off x="18667800" y="12012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8" name="CustomShape 283"/>
            <p:cNvSpPr/>
            <p:nvPr/>
          </p:nvSpPr>
          <p:spPr>
            <a:xfrm rot="1800000">
              <a:off x="10622880" y="81345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89" name="CustomShape 284"/>
            <p:cNvSpPr/>
            <p:nvPr/>
          </p:nvSpPr>
          <p:spPr>
            <a:xfrm rot="1800000">
              <a:off x="11293920" y="8522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0" name="CustomShape 285"/>
            <p:cNvSpPr/>
            <p:nvPr/>
          </p:nvSpPr>
          <p:spPr>
            <a:xfrm rot="1800000">
              <a:off x="12632040" y="9295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1" name="CustomShape 286"/>
            <p:cNvSpPr/>
            <p:nvPr/>
          </p:nvSpPr>
          <p:spPr>
            <a:xfrm rot="1800000">
              <a:off x="13304160" y="96832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2" name="CustomShape 287"/>
            <p:cNvSpPr/>
            <p:nvPr/>
          </p:nvSpPr>
          <p:spPr>
            <a:xfrm rot="1800000">
              <a:off x="14641200" y="10455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3" name="CustomShape 288"/>
            <p:cNvSpPr/>
            <p:nvPr/>
          </p:nvSpPr>
          <p:spPr>
            <a:xfrm rot="1800000">
              <a:off x="15312960" y="10843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4" name="CustomShape 289"/>
            <p:cNvSpPr/>
            <p:nvPr/>
          </p:nvSpPr>
          <p:spPr>
            <a:xfrm rot="1800000">
              <a:off x="16653960" y="11616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5" name="CustomShape 290"/>
            <p:cNvSpPr/>
            <p:nvPr/>
          </p:nvSpPr>
          <p:spPr>
            <a:xfrm rot="1800000">
              <a:off x="17322120" y="12003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6" name="CustomShape 291"/>
            <p:cNvSpPr/>
            <p:nvPr/>
          </p:nvSpPr>
          <p:spPr>
            <a:xfrm rot="1800000">
              <a:off x="18662760" y="12777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7" name="CustomShape 292"/>
            <p:cNvSpPr/>
            <p:nvPr/>
          </p:nvSpPr>
          <p:spPr>
            <a:xfrm rot="1800000">
              <a:off x="19335240" y="13164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8" name="CustomShape 293"/>
            <p:cNvSpPr/>
            <p:nvPr/>
          </p:nvSpPr>
          <p:spPr>
            <a:xfrm rot="1800000">
              <a:off x="9286560" y="8138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799" name="CustomShape 294"/>
            <p:cNvSpPr/>
            <p:nvPr/>
          </p:nvSpPr>
          <p:spPr>
            <a:xfrm rot="1800000">
              <a:off x="9958680" y="8525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0" name="CustomShape 295"/>
            <p:cNvSpPr/>
            <p:nvPr/>
          </p:nvSpPr>
          <p:spPr>
            <a:xfrm rot="1800000">
              <a:off x="11295720" y="9298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1" name="CustomShape 296"/>
            <p:cNvSpPr/>
            <p:nvPr/>
          </p:nvSpPr>
          <p:spPr>
            <a:xfrm rot="1800000">
              <a:off x="11967840" y="9686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2" name="CustomShape 297"/>
            <p:cNvSpPr/>
            <p:nvPr/>
          </p:nvSpPr>
          <p:spPr>
            <a:xfrm rot="1800000">
              <a:off x="13308480" y="10459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3" name="CustomShape 298"/>
            <p:cNvSpPr/>
            <p:nvPr/>
          </p:nvSpPr>
          <p:spPr>
            <a:xfrm rot="1800000">
              <a:off x="13978080" y="108468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4" name="CustomShape 299"/>
            <p:cNvSpPr/>
            <p:nvPr/>
          </p:nvSpPr>
          <p:spPr>
            <a:xfrm rot="1800000">
              <a:off x="15318720" y="11620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5" name="CustomShape 300"/>
            <p:cNvSpPr/>
            <p:nvPr/>
          </p:nvSpPr>
          <p:spPr>
            <a:xfrm rot="1800000">
              <a:off x="15989400" y="12007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6" name="CustomShape 301"/>
            <p:cNvSpPr/>
            <p:nvPr/>
          </p:nvSpPr>
          <p:spPr>
            <a:xfrm rot="1800000">
              <a:off x="17327880" y="12781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7" name="CustomShape 302"/>
            <p:cNvSpPr/>
            <p:nvPr/>
          </p:nvSpPr>
          <p:spPr>
            <a:xfrm rot="1800000">
              <a:off x="18000000" y="13168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8" name="CustomShape 303"/>
            <p:cNvSpPr/>
            <p:nvPr/>
          </p:nvSpPr>
          <p:spPr>
            <a:xfrm rot="1800000">
              <a:off x="9955080" y="9291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09" name="CustomShape 304"/>
            <p:cNvSpPr/>
            <p:nvPr/>
          </p:nvSpPr>
          <p:spPr>
            <a:xfrm rot="1800000">
              <a:off x="10626120" y="9679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0" name="CustomShape 305"/>
            <p:cNvSpPr/>
            <p:nvPr/>
          </p:nvSpPr>
          <p:spPr>
            <a:xfrm rot="1800000">
              <a:off x="11963880" y="10452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1" name="CustomShape 306"/>
            <p:cNvSpPr/>
            <p:nvPr/>
          </p:nvSpPr>
          <p:spPr>
            <a:xfrm rot="1800000">
              <a:off x="12636360" y="10840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2" name="CustomShape 307"/>
            <p:cNvSpPr/>
            <p:nvPr/>
          </p:nvSpPr>
          <p:spPr>
            <a:xfrm rot="1800000">
              <a:off x="13973040" y="116125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3" name="CustomShape 308"/>
            <p:cNvSpPr/>
            <p:nvPr/>
          </p:nvSpPr>
          <p:spPr>
            <a:xfrm rot="1800000">
              <a:off x="14645160" y="12000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4" name="CustomShape 309"/>
            <p:cNvSpPr/>
            <p:nvPr/>
          </p:nvSpPr>
          <p:spPr>
            <a:xfrm rot="1800000">
              <a:off x="15986160" y="12773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5" name="CustomShape 310"/>
            <p:cNvSpPr/>
            <p:nvPr/>
          </p:nvSpPr>
          <p:spPr>
            <a:xfrm rot="1800000">
              <a:off x="16654320" y="131605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6" name="CustomShape 311"/>
            <p:cNvSpPr/>
            <p:nvPr/>
          </p:nvSpPr>
          <p:spPr>
            <a:xfrm rot="1800000">
              <a:off x="17994960" y="13934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7" name="CustomShape 312"/>
            <p:cNvSpPr/>
            <p:nvPr/>
          </p:nvSpPr>
          <p:spPr>
            <a:xfrm rot="1800000">
              <a:off x="18667080" y="14321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8" name="CustomShape 313"/>
            <p:cNvSpPr/>
            <p:nvPr/>
          </p:nvSpPr>
          <p:spPr>
            <a:xfrm rot="1800000">
              <a:off x="8618760" y="9295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19" name="CustomShape 314"/>
            <p:cNvSpPr/>
            <p:nvPr/>
          </p:nvSpPr>
          <p:spPr>
            <a:xfrm rot="1800000">
              <a:off x="9290880" y="9682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0" name="CustomShape 315"/>
            <p:cNvSpPr/>
            <p:nvPr/>
          </p:nvSpPr>
          <p:spPr>
            <a:xfrm rot="1800000">
              <a:off x="10627920" y="10455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1" name="CustomShape 316"/>
            <p:cNvSpPr/>
            <p:nvPr/>
          </p:nvSpPr>
          <p:spPr>
            <a:xfrm rot="1800000">
              <a:off x="11300040" y="10843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2" name="CustomShape 317"/>
            <p:cNvSpPr/>
            <p:nvPr/>
          </p:nvSpPr>
          <p:spPr>
            <a:xfrm rot="1800000">
              <a:off x="12640680" y="11616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3" name="CustomShape 318"/>
            <p:cNvSpPr/>
            <p:nvPr/>
          </p:nvSpPr>
          <p:spPr>
            <a:xfrm rot="1800000">
              <a:off x="13310280" y="12003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4" name="CustomShape 319"/>
            <p:cNvSpPr/>
            <p:nvPr/>
          </p:nvSpPr>
          <p:spPr>
            <a:xfrm rot="1800000">
              <a:off x="14650920" y="12777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5" name="CustomShape 320"/>
            <p:cNvSpPr/>
            <p:nvPr/>
          </p:nvSpPr>
          <p:spPr>
            <a:xfrm rot="1800000">
              <a:off x="15321600" y="13164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6" name="CustomShape 321"/>
            <p:cNvSpPr/>
            <p:nvPr/>
          </p:nvSpPr>
          <p:spPr>
            <a:xfrm rot="1800000">
              <a:off x="16660080" y="13938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827" name="CustomShape 322"/>
            <p:cNvSpPr/>
            <p:nvPr/>
          </p:nvSpPr>
          <p:spPr>
            <a:xfrm rot="1800000">
              <a:off x="17331840" y="14325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5828"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8" name="Group 1"/>
          <p:cNvGrpSpPr/>
          <p:nvPr/>
        </p:nvGrpSpPr>
        <p:grpSpPr>
          <a:xfrm>
            <a:off x="-11163960" y="-6927120"/>
            <a:ext cx="17458200" cy="15515640"/>
            <a:chOff x="-11163960" y="-6927120"/>
            <a:chExt cx="17458200" cy="15515640"/>
          </a:xfrm>
        </p:grpSpPr>
        <p:sp>
          <p:nvSpPr>
            <p:cNvPr id="39" name="CustomShape 2"/>
            <p:cNvSpPr/>
            <p:nvPr/>
          </p:nvSpPr>
          <p:spPr>
            <a:xfrm rot="12600000">
              <a:off x="-1533960" y="6167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0" name="CustomShape 3"/>
            <p:cNvSpPr/>
            <p:nvPr/>
          </p:nvSpPr>
          <p:spPr>
            <a:xfrm rot="12600000">
              <a:off x="-2873160" y="6172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1" name="CustomShape 4"/>
            <p:cNvSpPr/>
            <p:nvPr/>
          </p:nvSpPr>
          <p:spPr>
            <a:xfrm rot="12600000">
              <a:off x="-2201040" y="5007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2" name="CustomShape 5"/>
            <p:cNvSpPr/>
            <p:nvPr/>
          </p:nvSpPr>
          <p:spPr>
            <a:xfrm rot="12600000">
              <a:off x="-1529640" y="3845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3" name="CustomShape 6"/>
            <p:cNvSpPr/>
            <p:nvPr/>
          </p:nvSpPr>
          <p:spPr>
            <a:xfrm rot="12600000">
              <a:off x="-857520" y="2680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 name="CustomShape 7"/>
            <p:cNvSpPr/>
            <p:nvPr/>
          </p:nvSpPr>
          <p:spPr>
            <a:xfrm rot="12600000">
              <a:off x="-185760" y="1518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 name="CustomShape 8"/>
            <p:cNvSpPr/>
            <p:nvPr/>
          </p:nvSpPr>
          <p:spPr>
            <a:xfrm rot="12600000">
              <a:off x="485640" y="353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 name="CustomShape 9"/>
            <p:cNvSpPr/>
            <p:nvPr/>
          </p:nvSpPr>
          <p:spPr>
            <a:xfrm rot="12600000">
              <a:off x="1157400" y="-807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 name="CustomShape 10"/>
            <p:cNvSpPr/>
            <p:nvPr/>
          </p:nvSpPr>
          <p:spPr>
            <a:xfrm rot="12600000">
              <a:off x="1829160" y="-1972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 name="CustomShape 11"/>
            <p:cNvSpPr/>
            <p:nvPr/>
          </p:nvSpPr>
          <p:spPr>
            <a:xfrm rot="12600000">
              <a:off x="-862560" y="500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 name="CustomShape 12"/>
            <p:cNvSpPr/>
            <p:nvPr/>
          </p:nvSpPr>
          <p:spPr>
            <a:xfrm rot="12600000">
              <a:off x="-190440" y="3840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0" name="CustomShape 13"/>
            <p:cNvSpPr/>
            <p:nvPr/>
          </p:nvSpPr>
          <p:spPr>
            <a:xfrm rot="12600000">
              <a:off x="480960" y="2678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1" name="CustomShape 14"/>
            <p:cNvSpPr/>
            <p:nvPr/>
          </p:nvSpPr>
          <p:spPr>
            <a:xfrm rot="12600000">
              <a:off x="1152720" y="151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2" name="CustomShape 15"/>
            <p:cNvSpPr/>
            <p:nvPr/>
          </p:nvSpPr>
          <p:spPr>
            <a:xfrm rot="12600000">
              <a:off x="1824480" y="351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3" name="CustomShape 16"/>
            <p:cNvSpPr/>
            <p:nvPr/>
          </p:nvSpPr>
          <p:spPr>
            <a:xfrm rot="12600000">
              <a:off x="2496240" y="-81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4" name="CustomShape 17"/>
            <p:cNvSpPr/>
            <p:nvPr/>
          </p:nvSpPr>
          <p:spPr>
            <a:xfrm rot="12600000">
              <a:off x="3168000" y="-1975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 name="CustomShape 18"/>
            <p:cNvSpPr/>
            <p:nvPr/>
          </p:nvSpPr>
          <p:spPr>
            <a:xfrm rot="12600000">
              <a:off x="-3548880" y="5004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 name="CustomShape 19"/>
            <p:cNvSpPr/>
            <p:nvPr/>
          </p:nvSpPr>
          <p:spPr>
            <a:xfrm rot="12600000">
              <a:off x="-4887720" y="5009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 name="CustomShape 20"/>
            <p:cNvSpPr/>
            <p:nvPr/>
          </p:nvSpPr>
          <p:spPr>
            <a:xfrm rot="12600000">
              <a:off x="-4215960" y="3844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 name="CustomShape 21"/>
            <p:cNvSpPr/>
            <p:nvPr/>
          </p:nvSpPr>
          <p:spPr>
            <a:xfrm rot="12600000">
              <a:off x="-3544200" y="2682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 name="CustomShape 22"/>
            <p:cNvSpPr/>
            <p:nvPr/>
          </p:nvSpPr>
          <p:spPr>
            <a:xfrm rot="12600000">
              <a:off x="-2872440" y="1517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 name="CustomShape 23"/>
            <p:cNvSpPr/>
            <p:nvPr/>
          </p:nvSpPr>
          <p:spPr>
            <a:xfrm rot="12600000">
              <a:off x="-2200680" y="355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1" name="CustomShape 24"/>
            <p:cNvSpPr/>
            <p:nvPr/>
          </p:nvSpPr>
          <p:spPr>
            <a:xfrm rot="12600000">
              <a:off x="-1528920" y="-808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 name="CustomShape 25"/>
            <p:cNvSpPr/>
            <p:nvPr/>
          </p:nvSpPr>
          <p:spPr>
            <a:xfrm rot="12600000">
              <a:off x="-857160" y="-1971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 name="CustomShape 26"/>
            <p:cNvSpPr/>
            <p:nvPr/>
          </p:nvSpPr>
          <p:spPr>
            <a:xfrm rot="12600000">
              <a:off x="-185400" y="-3136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 name="CustomShape 27"/>
            <p:cNvSpPr/>
            <p:nvPr/>
          </p:nvSpPr>
          <p:spPr>
            <a:xfrm rot="12600000">
              <a:off x="-2877120" y="3841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5" name="CustomShape 28"/>
            <p:cNvSpPr/>
            <p:nvPr/>
          </p:nvSpPr>
          <p:spPr>
            <a:xfrm rot="12600000">
              <a:off x="-2205360" y="2676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 name="CustomShape 29"/>
            <p:cNvSpPr/>
            <p:nvPr/>
          </p:nvSpPr>
          <p:spPr>
            <a:xfrm rot="12600000">
              <a:off x="-1533600" y="151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 name="CustomShape 30"/>
            <p:cNvSpPr/>
            <p:nvPr/>
          </p:nvSpPr>
          <p:spPr>
            <a:xfrm rot="12600000">
              <a:off x="-861840" y="349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8" name="CustomShape 31"/>
            <p:cNvSpPr/>
            <p:nvPr/>
          </p:nvSpPr>
          <p:spPr>
            <a:xfrm rot="12600000">
              <a:off x="-190080" y="-811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 name="CustomShape 32"/>
            <p:cNvSpPr/>
            <p:nvPr/>
          </p:nvSpPr>
          <p:spPr>
            <a:xfrm rot="12600000">
              <a:off x="481320" y="-1976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 name="CustomShape 33"/>
            <p:cNvSpPr/>
            <p:nvPr/>
          </p:nvSpPr>
          <p:spPr>
            <a:xfrm rot="12600000">
              <a:off x="1153080" y="-313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 name="CustomShape 34"/>
            <p:cNvSpPr/>
            <p:nvPr/>
          </p:nvSpPr>
          <p:spPr>
            <a:xfrm rot="12600000">
              <a:off x="-5563440" y="38404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2" name="CustomShape 35"/>
            <p:cNvSpPr/>
            <p:nvPr/>
          </p:nvSpPr>
          <p:spPr>
            <a:xfrm rot="12600000">
              <a:off x="-6902640" y="3846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 name="CustomShape 36"/>
            <p:cNvSpPr/>
            <p:nvPr/>
          </p:nvSpPr>
          <p:spPr>
            <a:xfrm rot="12600000">
              <a:off x="-6230880" y="2681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 name="CustomShape 37"/>
            <p:cNvSpPr/>
            <p:nvPr/>
          </p:nvSpPr>
          <p:spPr>
            <a:xfrm rot="12600000">
              <a:off x="-5559120" y="1519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5" name="CustomShape 38"/>
            <p:cNvSpPr/>
            <p:nvPr/>
          </p:nvSpPr>
          <p:spPr>
            <a:xfrm rot="12600000">
              <a:off x="-4887360" y="354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6" name="CustomShape 39"/>
            <p:cNvSpPr/>
            <p:nvPr/>
          </p:nvSpPr>
          <p:spPr>
            <a:xfrm rot="12600000">
              <a:off x="-4215600" y="-807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 name="CustomShape 40"/>
            <p:cNvSpPr/>
            <p:nvPr/>
          </p:nvSpPr>
          <p:spPr>
            <a:xfrm rot="12600000">
              <a:off x="-3543840" y="-1972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 name="CustomShape 41"/>
            <p:cNvSpPr/>
            <p:nvPr/>
          </p:nvSpPr>
          <p:spPr>
            <a:xfrm rot="12600000">
              <a:off x="-2872080" y="-3134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9" name="CustomShape 42"/>
            <p:cNvSpPr/>
            <p:nvPr/>
          </p:nvSpPr>
          <p:spPr>
            <a:xfrm rot="12600000">
              <a:off x="-2199960" y="-4299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 name="CustomShape 43"/>
            <p:cNvSpPr/>
            <p:nvPr/>
          </p:nvSpPr>
          <p:spPr>
            <a:xfrm rot="12600000">
              <a:off x="-4891680" y="26784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 name="CustomShape 44"/>
            <p:cNvSpPr/>
            <p:nvPr/>
          </p:nvSpPr>
          <p:spPr>
            <a:xfrm rot="12600000">
              <a:off x="-4219920" y="15134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2" name="CustomShape 45"/>
            <p:cNvSpPr/>
            <p:nvPr/>
          </p:nvSpPr>
          <p:spPr>
            <a:xfrm rot="12600000">
              <a:off x="-3548160" y="351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3" name="CustomShape 46"/>
            <p:cNvSpPr/>
            <p:nvPr/>
          </p:nvSpPr>
          <p:spPr>
            <a:xfrm rot="12600000">
              <a:off x="-2876400" y="-813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 name="CustomShape 47"/>
            <p:cNvSpPr/>
            <p:nvPr/>
          </p:nvSpPr>
          <p:spPr>
            <a:xfrm rot="12600000">
              <a:off x="-2204640" y="-1975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5" name="CustomShape 48"/>
            <p:cNvSpPr/>
            <p:nvPr/>
          </p:nvSpPr>
          <p:spPr>
            <a:xfrm rot="12600000">
              <a:off x="-1532880" y="-3140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6" name="CustomShape 49"/>
            <p:cNvSpPr/>
            <p:nvPr/>
          </p:nvSpPr>
          <p:spPr>
            <a:xfrm rot="12600000">
              <a:off x="-861120" y="-4302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7" name="CustomShape 50"/>
            <p:cNvSpPr/>
            <p:nvPr/>
          </p:nvSpPr>
          <p:spPr>
            <a:xfrm rot="12600000">
              <a:off x="-7578360" y="2677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 name="CustomShape 51"/>
            <p:cNvSpPr/>
            <p:nvPr/>
          </p:nvSpPr>
          <p:spPr>
            <a:xfrm rot="12600000">
              <a:off x="-8917560" y="2683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 name="CustomShape 52"/>
            <p:cNvSpPr/>
            <p:nvPr/>
          </p:nvSpPr>
          <p:spPr>
            <a:xfrm rot="12600000">
              <a:off x="-8245800" y="1518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0" name="CustomShape 53"/>
            <p:cNvSpPr/>
            <p:nvPr/>
          </p:nvSpPr>
          <p:spPr>
            <a:xfrm rot="12600000">
              <a:off x="-7574040" y="356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 name="CustomShape 54"/>
            <p:cNvSpPr/>
            <p:nvPr/>
          </p:nvSpPr>
          <p:spPr>
            <a:xfrm rot="12600000">
              <a:off x="-6901920" y="-80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 name="CustomShape 55"/>
            <p:cNvSpPr/>
            <p:nvPr/>
          </p:nvSpPr>
          <p:spPr>
            <a:xfrm rot="12600000">
              <a:off x="-6230520" y="-1970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 name="CustomShape 56"/>
            <p:cNvSpPr/>
            <p:nvPr/>
          </p:nvSpPr>
          <p:spPr>
            <a:xfrm rot="12600000">
              <a:off x="-5558400" y="-313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 name="CustomShape 57"/>
            <p:cNvSpPr/>
            <p:nvPr/>
          </p:nvSpPr>
          <p:spPr>
            <a:xfrm rot="12600000">
              <a:off x="-4886640" y="-4297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 name="CustomShape 58"/>
            <p:cNvSpPr/>
            <p:nvPr/>
          </p:nvSpPr>
          <p:spPr>
            <a:xfrm rot="12600000">
              <a:off x="-4214880" y="-546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 name="CustomShape 59"/>
            <p:cNvSpPr/>
            <p:nvPr/>
          </p:nvSpPr>
          <p:spPr>
            <a:xfrm rot="12600000">
              <a:off x="-6906600" y="1515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7" name="CustomShape 60"/>
            <p:cNvSpPr/>
            <p:nvPr/>
          </p:nvSpPr>
          <p:spPr>
            <a:xfrm rot="12600000">
              <a:off x="-6234840" y="350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8" name="CustomShape 61"/>
            <p:cNvSpPr/>
            <p:nvPr/>
          </p:nvSpPr>
          <p:spPr>
            <a:xfrm rot="12600000">
              <a:off x="-5563080" y="-811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 name="CustomShape 62"/>
            <p:cNvSpPr/>
            <p:nvPr/>
          </p:nvSpPr>
          <p:spPr>
            <a:xfrm rot="12600000">
              <a:off x="-4890960" y="-1976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0" name="CustomShape 63"/>
            <p:cNvSpPr/>
            <p:nvPr/>
          </p:nvSpPr>
          <p:spPr>
            <a:xfrm rot="12600000">
              <a:off x="-4219560" y="-3138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1" name="CustomShape 64"/>
            <p:cNvSpPr/>
            <p:nvPr/>
          </p:nvSpPr>
          <p:spPr>
            <a:xfrm rot="12600000">
              <a:off x="-3547440" y="-4303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2" name="CustomShape 65"/>
            <p:cNvSpPr/>
            <p:nvPr/>
          </p:nvSpPr>
          <p:spPr>
            <a:xfrm rot="12600000">
              <a:off x="-2875680" y="-5465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 name="CustomShape 66"/>
            <p:cNvSpPr/>
            <p:nvPr/>
          </p:nvSpPr>
          <p:spPr>
            <a:xfrm rot="12600000">
              <a:off x="-9592920" y="1514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4" name="CustomShape 67"/>
            <p:cNvSpPr/>
            <p:nvPr/>
          </p:nvSpPr>
          <p:spPr>
            <a:xfrm rot="12600000">
              <a:off x="-10932120" y="1519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5" name="CustomShape 68"/>
            <p:cNvSpPr/>
            <p:nvPr/>
          </p:nvSpPr>
          <p:spPr>
            <a:xfrm rot="12600000">
              <a:off x="-10260000" y="354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6" name="CustomShape 69"/>
            <p:cNvSpPr/>
            <p:nvPr/>
          </p:nvSpPr>
          <p:spPr>
            <a:xfrm rot="12600000">
              <a:off x="-9588600" y="-8071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7" name="CustomShape 70"/>
            <p:cNvSpPr/>
            <p:nvPr/>
          </p:nvSpPr>
          <p:spPr>
            <a:xfrm rot="12600000">
              <a:off x="-8916480" y="-1972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8" name="CustomShape 71"/>
            <p:cNvSpPr/>
            <p:nvPr/>
          </p:nvSpPr>
          <p:spPr>
            <a:xfrm rot="12600000">
              <a:off x="-8244720" y="-31341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9" name="CustomShape 72"/>
            <p:cNvSpPr/>
            <p:nvPr/>
          </p:nvSpPr>
          <p:spPr>
            <a:xfrm rot="12600000">
              <a:off x="-7572960" y="-42991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10" name="CustomShape 73"/>
            <p:cNvSpPr/>
            <p:nvPr/>
          </p:nvSpPr>
          <p:spPr>
            <a:xfrm rot="12600000">
              <a:off x="-6901200" y="-54612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11" name="CustomShape 74"/>
            <p:cNvSpPr/>
            <p:nvPr/>
          </p:nvSpPr>
          <p:spPr>
            <a:xfrm rot="12600000">
              <a:off x="-6229440" y="-6626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12" name="CustomShape 75"/>
            <p:cNvSpPr/>
            <p:nvPr/>
          </p:nvSpPr>
          <p:spPr>
            <a:xfrm rot="12600000">
              <a:off x="-8921520" y="352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13" name="CustomShape 76"/>
            <p:cNvSpPr/>
            <p:nvPr/>
          </p:nvSpPr>
          <p:spPr>
            <a:xfrm rot="12600000">
              <a:off x="-8249400" y="-812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14" name="CustomShape 77"/>
            <p:cNvSpPr/>
            <p:nvPr/>
          </p:nvSpPr>
          <p:spPr>
            <a:xfrm rot="12600000">
              <a:off x="-7577640" y="-1974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15" name="CustomShape 78"/>
            <p:cNvSpPr/>
            <p:nvPr/>
          </p:nvSpPr>
          <p:spPr>
            <a:xfrm rot="12600000">
              <a:off x="-6905880" y="-3139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16" name="CustomShape 79"/>
            <p:cNvSpPr/>
            <p:nvPr/>
          </p:nvSpPr>
          <p:spPr>
            <a:xfrm rot="12600000">
              <a:off x="-6234120" y="-4302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17" name="CustomShape 80"/>
            <p:cNvSpPr/>
            <p:nvPr/>
          </p:nvSpPr>
          <p:spPr>
            <a:xfrm rot="12600000">
              <a:off x="-5562360" y="-5466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18" name="CustomShape 81"/>
            <p:cNvSpPr/>
            <p:nvPr/>
          </p:nvSpPr>
          <p:spPr>
            <a:xfrm rot="12600000">
              <a:off x="-4890600" y="-6629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19" name="CustomShape 82"/>
            <p:cNvSpPr/>
            <p:nvPr/>
          </p:nvSpPr>
          <p:spPr>
            <a:xfrm rot="12600000">
              <a:off x="-189720" y="6942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0" name="CustomShape 83"/>
            <p:cNvSpPr/>
            <p:nvPr/>
          </p:nvSpPr>
          <p:spPr>
            <a:xfrm rot="12600000">
              <a:off x="-1528920" y="6948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1" name="CustomShape 84"/>
            <p:cNvSpPr/>
            <p:nvPr/>
          </p:nvSpPr>
          <p:spPr>
            <a:xfrm rot="12600000">
              <a:off x="-856800" y="5783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2" name="CustomShape 85"/>
            <p:cNvSpPr/>
            <p:nvPr/>
          </p:nvSpPr>
          <p:spPr>
            <a:xfrm rot="12600000">
              <a:off x="-185400" y="4621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 name="CustomShape 86"/>
            <p:cNvSpPr/>
            <p:nvPr/>
          </p:nvSpPr>
          <p:spPr>
            <a:xfrm rot="12600000">
              <a:off x="486360" y="3456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 name="CustomShape 87"/>
            <p:cNvSpPr/>
            <p:nvPr/>
          </p:nvSpPr>
          <p:spPr>
            <a:xfrm rot="12600000">
              <a:off x="1158120" y="2294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 name="CustomShape 88"/>
            <p:cNvSpPr/>
            <p:nvPr/>
          </p:nvSpPr>
          <p:spPr>
            <a:xfrm rot="12600000">
              <a:off x="1829880" y="11293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6" name="CustomShape 89"/>
            <p:cNvSpPr/>
            <p:nvPr/>
          </p:nvSpPr>
          <p:spPr>
            <a:xfrm rot="12600000">
              <a:off x="2501640" y="-32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7" name="CustomShape 90"/>
            <p:cNvSpPr/>
            <p:nvPr/>
          </p:nvSpPr>
          <p:spPr>
            <a:xfrm rot="12600000">
              <a:off x="3173400" y="-1197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8" name="CustomShape 91"/>
            <p:cNvSpPr/>
            <p:nvPr/>
          </p:nvSpPr>
          <p:spPr>
            <a:xfrm rot="12600000">
              <a:off x="481680" y="5780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9" name="CustomShape 92"/>
            <p:cNvSpPr/>
            <p:nvPr/>
          </p:nvSpPr>
          <p:spPr>
            <a:xfrm rot="12600000">
              <a:off x="1153440" y="4615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30" name="CustomShape 93"/>
            <p:cNvSpPr/>
            <p:nvPr/>
          </p:nvSpPr>
          <p:spPr>
            <a:xfrm rot="12600000">
              <a:off x="1825200" y="3453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31" name="CustomShape 94"/>
            <p:cNvSpPr/>
            <p:nvPr/>
          </p:nvSpPr>
          <p:spPr>
            <a:xfrm rot="12600000">
              <a:off x="2496960" y="2288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32" name="CustomShape 95"/>
            <p:cNvSpPr/>
            <p:nvPr/>
          </p:nvSpPr>
          <p:spPr>
            <a:xfrm rot="12600000">
              <a:off x="3168720" y="1126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33" name="CustomShape 96"/>
            <p:cNvSpPr/>
            <p:nvPr/>
          </p:nvSpPr>
          <p:spPr>
            <a:xfrm rot="12600000">
              <a:off x="3840480" y="-37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34" name="CustomShape 97"/>
            <p:cNvSpPr/>
            <p:nvPr/>
          </p:nvSpPr>
          <p:spPr>
            <a:xfrm rot="12600000">
              <a:off x="4512240" y="-1200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35" name="CustomShape 98"/>
            <p:cNvSpPr/>
            <p:nvPr/>
          </p:nvSpPr>
          <p:spPr>
            <a:xfrm rot="12600000">
              <a:off x="-2204640" y="5779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6" name="CustomShape 99"/>
            <p:cNvSpPr/>
            <p:nvPr/>
          </p:nvSpPr>
          <p:spPr>
            <a:xfrm rot="12600000">
              <a:off x="-3543480" y="5785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37" name="CustomShape 100"/>
            <p:cNvSpPr/>
            <p:nvPr/>
          </p:nvSpPr>
          <p:spPr>
            <a:xfrm rot="12600000">
              <a:off x="-2871720" y="4620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38" name="CustomShape 101"/>
            <p:cNvSpPr/>
            <p:nvPr/>
          </p:nvSpPr>
          <p:spPr>
            <a:xfrm rot="12600000">
              <a:off x="-2199960" y="3458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39" name="CustomShape 102"/>
            <p:cNvSpPr/>
            <p:nvPr/>
          </p:nvSpPr>
          <p:spPr>
            <a:xfrm rot="12600000">
              <a:off x="-1528200" y="22932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40" name="CustomShape 103"/>
            <p:cNvSpPr/>
            <p:nvPr/>
          </p:nvSpPr>
          <p:spPr>
            <a:xfrm rot="12600000">
              <a:off x="-856440" y="1131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41" name="CustomShape 104"/>
            <p:cNvSpPr/>
            <p:nvPr/>
          </p:nvSpPr>
          <p:spPr>
            <a:xfrm rot="12600000">
              <a:off x="-184680" y="-33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42" name="CustomShape 105"/>
            <p:cNvSpPr/>
            <p:nvPr/>
          </p:nvSpPr>
          <p:spPr>
            <a:xfrm rot="12600000">
              <a:off x="486720" y="-1195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43" name="CustomShape 106"/>
            <p:cNvSpPr/>
            <p:nvPr/>
          </p:nvSpPr>
          <p:spPr>
            <a:xfrm rot="12600000">
              <a:off x="1158480" y="-2360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44" name="CustomShape 107"/>
            <p:cNvSpPr/>
            <p:nvPr/>
          </p:nvSpPr>
          <p:spPr>
            <a:xfrm rot="12600000">
              <a:off x="-1532880" y="46177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45" name="CustomShape 108"/>
            <p:cNvSpPr/>
            <p:nvPr/>
          </p:nvSpPr>
          <p:spPr>
            <a:xfrm rot="12600000">
              <a:off x="-861120" y="34527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46" name="CustomShape 109"/>
            <p:cNvSpPr/>
            <p:nvPr/>
          </p:nvSpPr>
          <p:spPr>
            <a:xfrm rot="12600000">
              <a:off x="-189360" y="22906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47" name="CustomShape 110"/>
            <p:cNvSpPr/>
            <p:nvPr/>
          </p:nvSpPr>
          <p:spPr>
            <a:xfrm rot="12600000">
              <a:off x="482040" y="11257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48" name="CustomShape 111"/>
            <p:cNvSpPr/>
            <p:nvPr/>
          </p:nvSpPr>
          <p:spPr>
            <a:xfrm rot="12600000">
              <a:off x="1153800" y="-36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49" name="CustomShape 112"/>
            <p:cNvSpPr/>
            <p:nvPr/>
          </p:nvSpPr>
          <p:spPr>
            <a:xfrm rot="12600000">
              <a:off x="1825560" y="-12013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0" name="CustomShape 113"/>
            <p:cNvSpPr/>
            <p:nvPr/>
          </p:nvSpPr>
          <p:spPr>
            <a:xfrm rot="12600000">
              <a:off x="2497320" y="-2363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1" name="CustomShape 114"/>
            <p:cNvSpPr/>
            <p:nvPr/>
          </p:nvSpPr>
          <p:spPr>
            <a:xfrm rot="12600000">
              <a:off x="-4221000" y="4616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 name="CustomShape 115"/>
            <p:cNvSpPr/>
            <p:nvPr/>
          </p:nvSpPr>
          <p:spPr>
            <a:xfrm rot="12600000">
              <a:off x="-5558400" y="46220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 name="CustomShape 116"/>
            <p:cNvSpPr/>
            <p:nvPr/>
          </p:nvSpPr>
          <p:spPr>
            <a:xfrm rot="12600000">
              <a:off x="-4886640" y="34570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4" name="CustomShape 117"/>
            <p:cNvSpPr/>
            <p:nvPr/>
          </p:nvSpPr>
          <p:spPr>
            <a:xfrm rot="12600000">
              <a:off x="-4214880" y="2295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5" name="CustomShape 118"/>
            <p:cNvSpPr/>
            <p:nvPr/>
          </p:nvSpPr>
          <p:spPr>
            <a:xfrm rot="12600000">
              <a:off x="-3543120" y="1130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6" name="CustomShape 119"/>
            <p:cNvSpPr/>
            <p:nvPr/>
          </p:nvSpPr>
          <p:spPr>
            <a:xfrm rot="12600000">
              <a:off x="-2871360" y="-31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7" name="CustomShape 120"/>
            <p:cNvSpPr/>
            <p:nvPr/>
          </p:nvSpPr>
          <p:spPr>
            <a:xfrm rot="12600000">
              <a:off x="-2199600" y="-1196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8" name="CustomShape 121"/>
            <p:cNvSpPr/>
            <p:nvPr/>
          </p:nvSpPr>
          <p:spPr>
            <a:xfrm rot="12600000">
              <a:off x="-1527840" y="-2358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9" name="CustomShape 122"/>
            <p:cNvSpPr/>
            <p:nvPr/>
          </p:nvSpPr>
          <p:spPr>
            <a:xfrm rot="12600000">
              <a:off x="-855720" y="-3523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0" name="CustomShape 123"/>
            <p:cNvSpPr/>
            <p:nvPr/>
          </p:nvSpPr>
          <p:spPr>
            <a:xfrm rot="12600000">
              <a:off x="-3549240" y="3454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1" name="CustomShape 124"/>
            <p:cNvSpPr/>
            <p:nvPr/>
          </p:nvSpPr>
          <p:spPr>
            <a:xfrm rot="12600000">
              <a:off x="-2877480" y="2289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2" name="CustomShape 125"/>
            <p:cNvSpPr/>
            <p:nvPr/>
          </p:nvSpPr>
          <p:spPr>
            <a:xfrm rot="12600000">
              <a:off x="-2205720" y="1126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 name="CustomShape 126"/>
            <p:cNvSpPr/>
            <p:nvPr/>
          </p:nvSpPr>
          <p:spPr>
            <a:xfrm rot="12600000">
              <a:off x="-1533960" y="-37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 name="CustomShape 127"/>
            <p:cNvSpPr/>
            <p:nvPr/>
          </p:nvSpPr>
          <p:spPr>
            <a:xfrm rot="12600000">
              <a:off x="-862200" y="-1199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 name="CustomShape 128"/>
            <p:cNvSpPr/>
            <p:nvPr/>
          </p:nvSpPr>
          <p:spPr>
            <a:xfrm rot="12600000">
              <a:off x="-190080" y="-2364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 name="CustomShape 129"/>
            <p:cNvSpPr/>
            <p:nvPr/>
          </p:nvSpPr>
          <p:spPr>
            <a:xfrm rot="12600000">
              <a:off x="481320" y="-3526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7" name="CustomShape 130"/>
            <p:cNvSpPr/>
            <p:nvPr/>
          </p:nvSpPr>
          <p:spPr>
            <a:xfrm rot="12600000">
              <a:off x="-6235560" y="3453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8" name="CustomShape 131"/>
            <p:cNvSpPr/>
            <p:nvPr/>
          </p:nvSpPr>
          <p:spPr>
            <a:xfrm rot="12600000">
              <a:off x="-7573320" y="3458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9" name="CustomShape 132"/>
            <p:cNvSpPr/>
            <p:nvPr/>
          </p:nvSpPr>
          <p:spPr>
            <a:xfrm rot="12600000">
              <a:off x="-6901560" y="2293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70" name="CustomShape 133"/>
            <p:cNvSpPr/>
            <p:nvPr/>
          </p:nvSpPr>
          <p:spPr>
            <a:xfrm rot="12600000">
              <a:off x="-6229800" y="1131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71" name="CustomShape 134"/>
            <p:cNvSpPr/>
            <p:nvPr/>
          </p:nvSpPr>
          <p:spPr>
            <a:xfrm rot="12600000">
              <a:off x="-5557680" y="-32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72" name="CustomShape 135"/>
            <p:cNvSpPr/>
            <p:nvPr/>
          </p:nvSpPr>
          <p:spPr>
            <a:xfrm rot="12600000">
              <a:off x="-4886280" y="-1194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73" name="CustomShape 136"/>
            <p:cNvSpPr/>
            <p:nvPr/>
          </p:nvSpPr>
          <p:spPr>
            <a:xfrm rot="12600000">
              <a:off x="-4214160" y="-2359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74" name="CustomShape 137"/>
            <p:cNvSpPr/>
            <p:nvPr/>
          </p:nvSpPr>
          <p:spPr>
            <a:xfrm rot="12600000">
              <a:off x="-3542400" y="-3522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75" name="CustomShape 138"/>
            <p:cNvSpPr/>
            <p:nvPr/>
          </p:nvSpPr>
          <p:spPr>
            <a:xfrm rot="12600000">
              <a:off x="-2870640" y="-4687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76" name="CustomShape 139"/>
            <p:cNvSpPr/>
            <p:nvPr/>
          </p:nvSpPr>
          <p:spPr>
            <a:xfrm rot="12600000">
              <a:off x="-5564160" y="2290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77" name="CustomShape 140"/>
            <p:cNvSpPr/>
            <p:nvPr/>
          </p:nvSpPr>
          <p:spPr>
            <a:xfrm rot="12600000">
              <a:off x="-4892040" y="1125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78" name="CustomShape 141"/>
            <p:cNvSpPr/>
            <p:nvPr/>
          </p:nvSpPr>
          <p:spPr>
            <a:xfrm rot="12600000">
              <a:off x="-4220280" y="-36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79" name="CustomShape 142"/>
            <p:cNvSpPr/>
            <p:nvPr/>
          </p:nvSpPr>
          <p:spPr>
            <a:xfrm rot="12600000">
              <a:off x="-3548520" y="-1200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0" name="CustomShape 143"/>
            <p:cNvSpPr/>
            <p:nvPr/>
          </p:nvSpPr>
          <p:spPr>
            <a:xfrm rot="12600000">
              <a:off x="-2876760" y="-2363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1" name="CustomShape 144"/>
            <p:cNvSpPr/>
            <p:nvPr/>
          </p:nvSpPr>
          <p:spPr>
            <a:xfrm rot="12600000">
              <a:off x="-2205000" y="-3528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2" name="CustomShape 145"/>
            <p:cNvSpPr/>
            <p:nvPr/>
          </p:nvSpPr>
          <p:spPr>
            <a:xfrm rot="12600000">
              <a:off x="-1533240" y="-4690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3" name="CustomShape 146"/>
            <p:cNvSpPr/>
            <p:nvPr/>
          </p:nvSpPr>
          <p:spPr>
            <a:xfrm rot="12600000">
              <a:off x="-8250480" y="2289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 name="CustomShape 147"/>
            <p:cNvSpPr/>
            <p:nvPr/>
          </p:nvSpPr>
          <p:spPr>
            <a:xfrm rot="12600000">
              <a:off x="-9589320" y="2295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 name="CustomShape 148"/>
            <p:cNvSpPr/>
            <p:nvPr/>
          </p:nvSpPr>
          <p:spPr>
            <a:xfrm rot="12600000">
              <a:off x="-8917560" y="1130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6" name="CustomShape 149"/>
            <p:cNvSpPr/>
            <p:nvPr/>
          </p:nvSpPr>
          <p:spPr>
            <a:xfrm rot="12600000">
              <a:off x="-8245800" y="-31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7" name="CustomShape 150"/>
            <p:cNvSpPr/>
            <p:nvPr/>
          </p:nvSpPr>
          <p:spPr>
            <a:xfrm rot="12600000">
              <a:off x="-7574040" y="-1196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8" name="CustomShape 151"/>
            <p:cNvSpPr/>
            <p:nvPr/>
          </p:nvSpPr>
          <p:spPr>
            <a:xfrm rot="12600000">
              <a:off x="-6902280" y="-2358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9" name="CustomShape 152"/>
            <p:cNvSpPr/>
            <p:nvPr/>
          </p:nvSpPr>
          <p:spPr>
            <a:xfrm rot="12600000">
              <a:off x="-6230520" y="-3523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0" name="CustomShape 153"/>
            <p:cNvSpPr/>
            <p:nvPr/>
          </p:nvSpPr>
          <p:spPr>
            <a:xfrm rot="12600000">
              <a:off x="-5558760" y="-4685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1" name="CustomShape 154"/>
            <p:cNvSpPr/>
            <p:nvPr/>
          </p:nvSpPr>
          <p:spPr>
            <a:xfrm rot="12600000">
              <a:off x="-4887000" y="-5850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2" name="CustomShape 155"/>
            <p:cNvSpPr/>
            <p:nvPr/>
          </p:nvSpPr>
          <p:spPr>
            <a:xfrm rot="12600000">
              <a:off x="-7578720" y="1127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3" name="CustomShape 156"/>
            <p:cNvSpPr/>
            <p:nvPr/>
          </p:nvSpPr>
          <p:spPr>
            <a:xfrm rot="12600000">
              <a:off x="-6906960" y="-37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4" name="CustomShape 157"/>
            <p:cNvSpPr/>
            <p:nvPr/>
          </p:nvSpPr>
          <p:spPr>
            <a:xfrm rot="12600000">
              <a:off x="-6235200" y="-1199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 name="CustomShape 158"/>
            <p:cNvSpPr/>
            <p:nvPr/>
          </p:nvSpPr>
          <p:spPr>
            <a:xfrm rot="12600000">
              <a:off x="-5563440" y="-2364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 name="CustomShape 159"/>
            <p:cNvSpPr/>
            <p:nvPr/>
          </p:nvSpPr>
          <p:spPr>
            <a:xfrm rot="12600000">
              <a:off x="-4891680" y="-3526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 name="CustomShape 160"/>
            <p:cNvSpPr/>
            <p:nvPr/>
          </p:nvSpPr>
          <p:spPr>
            <a:xfrm rot="12600000">
              <a:off x="-4219920" y="-4691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 name="CustomShape 161"/>
            <p:cNvSpPr/>
            <p:nvPr/>
          </p:nvSpPr>
          <p:spPr>
            <a:xfrm rot="12600000">
              <a:off x="-3548160" y="-5853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9" name="CustomShape 162"/>
            <p:cNvSpPr/>
            <p:nvPr/>
          </p:nvSpPr>
          <p:spPr>
            <a:xfrm rot="12600000">
              <a:off x="-1482120" y="6398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 name="CustomShape 163"/>
            <p:cNvSpPr/>
            <p:nvPr/>
          </p:nvSpPr>
          <p:spPr>
            <a:xfrm rot="12600000">
              <a:off x="-2154240" y="6010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 name="CustomShape 164"/>
            <p:cNvSpPr/>
            <p:nvPr/>
          </p:nvSpPr>
          <p:spPr>
            <a:xfrm rot="12600000">
              <a:off x="-3495240" y="5237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 name="CustomShape 165"/>
            <p:cNvSpPr/>
            <p:nvPr/>
          </p:nvSpPr>
          <p:spPr>
            <a:xfrm rot="12600000">
              <a:off x="-4165920" y="4849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 name="CustomShape 166"/>
            <p:cNvSpPr/>
            <p:nvPr/>
          </p:nvSpPr>
          <p:spPr>
            <a:xfrm rot="12600000">
              <a:off x="-5504400" y="407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 name="CustomShape 167"/>
            <p:cNvSpPr/>
            <p:nvPr/>
          </p:nvSpPr>
          <p:spPr>
            <a:xfrm rot="12600000">
              <a:off x="-6176160" y="3689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 name="CustomShape 168"/>
            <p:cNvSpPr/>
            <p:nvPr/>
          </p:nvSpPr>
          <p:spPr>
            <a:xfrm rot="12600000">
              <a:off x="-7512840" y="2916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 name="CustomShape 169"/>
            <p:cNvSpPr/>
            <p:nvPr/>
          </p:nvSpPr>
          <p:spPr>
            <a:xfrm rot="12600000">
              <a:off x="-8185320" y="2529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 name="CustomShape 170"/>
            <p:cNvSpPr/>
            <p:nvPr/>
          </p:nvSpPr>
          <p:spPr>
            <a:xfrm rot="12600000">
              <a:off x="-9525960" y="1755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 name="CustomShape 171"/>
            <p:cNvSpPr/>
            <p:nvPr/>
          </p:nvSpPr>
          <p:spPr>
            <a:xfrm rot="12600000">
              <a:off x="-10195560" y="1368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 name="CustomShape 172"/>
            <p:cNvSpPr/>
            <p:nvPr/>
          </p:nvSpPr>
          <p:spPr>
            <a:xfrm rot="12600000">
              <a:off x="-150480" y="63939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 name="CustomShape 173"/>
            <p:cNvSpPr/>
            <p:nvPr/>
          </p:nvSpPr>
          <p:spPr>
            <a:xfrm rot="12600000">
              <a:off x="-818640" y="60069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 name="CustomShape 174"/>
            <p:cNvSpPr/>
            <p:nvPr/>
          </p:nvSpPr>
          <p:spPr>
            <a:xfrm rot="12600000">
              <a:off x="-2159640" y="52340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 name="CustomShape 175"/>
            <p:cNvSpPr/>
            <p:nvPr/>
          </p:nvSpPr>
          <p:spPr>
            <a:xfrm rot="12600000">
              <a:off x="-2831760" y="48459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 name="CustomShape 176"/>
            <p:cNvSpPr/>
            <p:nvPr/>
          </p:nvSpPr>
          <p:spPr>
            <a:xfrm rot="12600000">
              <a:off x="-4169880" y="40726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 name="CustomShape 177"/>
            <p:cNvSpPr/>
            <p:nvPr/>
          </p:nvSpPr>
          <p:spPr>
            <a:xfrm rot="12600000">
              <a:off x="-4840920" y="368568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 name="CustomShape 178"/>
            <p:cNvSpPr/>
            <p:nvPr/>
          </p:nvSpPr>
          <p:spPr>
            <a:xfrm rot="12600000">
              <a:off x="-6181560" y="29116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6" name="CustomShape 179"/>
            <p:cNvSpPr/>
            <p:nvPr/>
          </p:nvSpPr>
          <p:spPr>
            <a:xfrm rot="12600000">
              <a:off x="-6850800" y="25246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7" name="CustomShape 180"/>
            <p:cNvSpPr/>
            <p:nvPr/>
          </p:nvSpPr>
          <p:spPr>
            <a:xfrm rot="12600000">
              <a:off x="-8191800" y="17514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8" name="CustomShape 181"/>
            <p:cNvSpPr/>
            <p:nvPr/>
          </p:nvSpPr>
          <p:spPr>
            <a:xfrm rot="12600000">
              <a:off x="-8862840" y="13636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9" name="CustomShape 182"/>
            <p:cNvSpPr/>
            <p:nvPr/>
          </p:nvSpPr>
          <p:spPr>
            <a:xfrm rot="12600000">
              <a:off x="-808920" y="52336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0" name="CustomShape 183"/>
            <p:cNvSpPr/>
            <p:nvPr/>
          </p:nvSpPr>
          <p:spPr>
            <a:xfrm rot="12600000">
              <a:off x="-1481040" y="48459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1" name="CustomShape 184"/>
            <p:cNvSpPr/>
            <p:nvPr/>
          </p:nvSpPr>
          <p:spPr>
            <a:xfrm rot="12600000">
              <a:off x="-2821680" y="4072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2" name="CustomShape 185"/>
            <p:cNvSpPr/>
            <p:nvPr/>
          </p:nvSpPr>
          <p:spPr>
            <a:xfrm rot="12600000">
              <a:off x="-3493080" y="36849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3" name="CustomShape 186"/>
            <p:cNvSpPr/>
            <p:nvPr/>
          </p:nvSpPr>
          <p:spPr>
            <a:xfrm rot="12600000">
              <a:off x="-4830840" y="2912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4" name="CustomShape 187"/>
            <p:cNvSpPr/>
            <p:nvPr/>
          </p:nvSpPr>
          <p:spPr>
            <a:xfrm rot="12600000">
              <a:off x="-5502960" y="2524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5" name="CustomShape 188"/>
            <p:cNvSpPr/>
            <p:nvPr/>
          </p:nvSpPr>
          <p:spPr>
            <a:xfrm rot="12600000">
              <a:off x="-6840000" y="1751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6" name="CustomShape 189"/>
            <p:cNvSpPr/>
            <p:nvPr/>
          </p:nvSpPr>
          <p:spPr>
            <a:xfrm rot="12600000">
              <a:off x="-7512120" y="1364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7" name="CustomShape 190"/>
            <p:cNvSpPr/>
            <p:nvPr/>
          </p:nvSpPr>
          <p:spPr>
            <a:xfrm rot="12600000">
              <a:off x="-8852760" y="590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8" name="CustomShape 191"/>
            <p:cNvSpPr/>
            <p:nvPr/>
          </p:nvSpPr>
          <p:spPr>
            <a:xfrm rot="12600000">
              <a:off x="-9522360" y="2034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29" name="CustomShape 192"/>
            <p:cNvSpPr/>
            <p:nvPr/>
          </p:nvSpPr>
          <p:spPr>
            <a:xfrm rot="12600000">
              <a:off x="523440" y="5225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0" name="CustomShape 193"/>
            <p:cNvSpPr/>
            <p:nvPr/>
          </p:nvSpPr>
          <p:spPr>
            <a:xfrm rot="12600000">
              <a:off x="-144360" y="4839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1" name="CustomShape 194"/>
            <p:cNvSpPr/>
            <p:nvPr/>
          </p:nvSpPr>
          <p:spPr>
            <a:xfrm rot="12600000">
              <a:off x="-1485360" y="4065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2" name="CustomShape 195"/>
            <p:cNvSpPr/>
            <p:nvPr/>
          </p:nvSpPr>
          <p:spPr>
            <a:xfrm rot="12600000">
              <a:off x="-2157480" y="3677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3" name="CustomShape 196"/>
            <p:cNvSpPr/>
            <p:nvPr/>
          </p:nvSpPr>
          <p:spPr>
            <a:xfrm rot="12600000">
              <a:off x="-3495240" y="2904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4" name="CustomShape 197"/>
            <p:cNvSpPr/>
            <p:nvPr/>
          </p:nvSpPr>
          <p:spPr>
            <a:xfrm rot="12600000">
              <a:off x="-4166640" y="25174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5" name="CustomShape 198"/>
            <p:cNvSpPr/>
            <p:nvPr/>
          </p:nvSpPr>
          <p:spPr>
            <a:xfrm rot="12600000">
              <a:off x="-5507280" y="1743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 name="CustomShape 199"/>
            <p:cNvSpPr/>
            <p:nvPr/>
          </p:nvSpPr>
          <p:spPr>
            <a:xfrm rot="12600000">
              <a:off x="-6176520" y="1356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 name="CustomShape 200"/>
            <p:cNvSpPr/>
            <p:nvPr/>
          </p:nvSpPr>
          <p:spPr>
            <a:xfrm rot="12600000">
              <a:off x="-7517520" y="583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 name="CustomShape 201"/>
            <p:cNvSpPr/>
            <p:nvPr/>
          </p:nvSpPr>
          <p:spPr>
            <a:xfrm rot="12600000">
              <a:off x="-8188200" y="195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 name="CustomShape 202"/>
            <p:cNvSpPr/>
            <p:nvPr/>
          </p:nvSpPr>
          <p:spPr>
            <a:xfrm rot="12600000">
              <a:off x="-141120" y="4076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 name="CustomShape 203"/>
            <p:cNvSpPr/>
            <p:nvPr/>
          </p:nvSpPr>
          <p:spPr>
            <a:xfrm rot="12600000">
              <a:off x="-813240" y="3688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 name="CustomShape 204"/>
            <p:cNvSpPr/>
            <p:nvPr/>
          </p:nvSpPr>
          <p:spPr>
            <a:xfrm rot="12600000">
              <a:off x="-2153880" y="2915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 name="CustomShape 205"/>
            <p:cNvSpPr/>
            <p:nvPr/>
          </p:nvSpPr>
          <p:spPr>
            <a:xfrm rot="12600000">
              <a:off x="-2824920" y="2527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 name="CustomShape 206"/>
            <p:cNvSpPr/>
            <p:nvPr/>
          </p:nvSpPr>
          <p:spPr>
            <a:xfrm rot="12600000">
              <a:off x="-4163040" y="1755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 name="CustomShape 207"/>
            <p:cNvSpPr/>
            <p:nvPr/>
          </p:nvSpPr>
          <p:spPr>
            <a:xfrm rot="12600000">
              <a:off x="-4835160" y="1367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 name="CustomShape 208"/>
            <p:cNvSpPr/>
            <p:nvPr/>
          </p:nvSpPr>
          <p:spPr>
            <a:xfrm rot="12600000">
              <a:off x="-6171840" y="594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 name="CustomShape 209"/>
            <p:cNvSpPr/>
            <p:nvPr/>
          </p:nvSpPr>
          <p:spPr>
            <a:xfrm rot="12600000">
              <a:off x="-6844320" y="207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 name="CustomShape 210"/>
            <p:cNvSpPr/>
            <p:nvPr/>
          </p:nvSpPr>
          <p:spPr>
            <a:xfrm rot="12600000">
              <a:off x="-8184600" y="-565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 name="CustomShape 211"/>
            <p:cNvSpPr/>
            <p:nvPr/>
          </p:nvSpPr>
          <p:spPr>
            <a:xfrm rot="12600000">
              <a:off x="-8854560" y="-953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 name="CustomShape 212"/>
            <p:cNvSpPr/>
            <p:nvPr/>
          </p:nvSpPr>
          <p:spPr>
            <a:xfrm rot="12600000">
              <a:off x="1191240" y="4069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 name="CustomShape 213"/>
            <p:cNvSpPr/>
            <p:nvPr/>
          </p:nvSpPr>
          <p:spPr>
            <a:xfrm rot="12600000">
              <a:off x="523440" y="3682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 name="CustomShape 214"/>
            <p:cNvSpPr/>
            <p:nvPr/>
          </p:nvSpPr>
          <p:spPr>
            <a:xfrm rot="12600000">
              <a:off x="-817560" y="2909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2" name="CustomShape 215"/>
            <p:cNvSpPr/>
            <p:nvPr/>
          </p:nvSpPr>
          <p:spPr>
            <a:xfrm rot="12600000">
              <a:off x="-1489320" y="2521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3" name="CustomShape 216"/>
            <p:cNvSpPr/>
            <p:nvPr/>
          </p:nvSpPr>
          <p:spPr>
            <a:xfrm rot="12600000">
              <a:off x="-2827440" y="1747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4" name="CustomShape 217"/>
            <p:cNvSpPr/>
            <p:nvPr/>
          </p:nvSpPr>
          <p:spPr>
            <a:xfrm rot="12600000">
              <a:off x="-3498840" y="13608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5" name="CustomShape 218"/>
            <p:cNvSpPr/>
            <p:nvPr/>
          </p:nvSpPr>
          <p:spPr>
            <a:xfrm rot="12600000">
              <a:off x="-4839120" y="586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6" name="CustomShape 219"/>
            <p:cNvSpPr/>
            <p:nvPr/>
          </p:nvSpPr>
          <p:spPr>
            <a:xfrm rot="12600000">
              <a:off x="-5508720" y="199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7" name="CustomShape 220"/>
            <p:cNvSpPr/>
            <p:nvPr/>
          </p:nvSpPr>
          <p:spPr>
            <a:xfrm rot="12600000">
              <a:off x="-6849360" y="-573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8" name="CustomShape 221"/>
            <p:cNvSpPr/>
            <p:nvPr/>
          </p:nvSpPr>
          <p:spPr>
            <a:xfrm rot="12600000">
              <a:off x="-7520400" y="-960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9" name="CustomShape 222"/>
            <p:cNvSpPr/>
            <p:nvPr/>
          </p:nvSpPr>
          <p:spPr>
            <a:xfrm rot="12600000">
              <a:off x="526680" y="2920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0" name="CustomShape 223"/>
            <p:cNvSpPr/>
            <p:nvPr/>
          </p:nvSpPr>
          <p:spPr>
            <a:xfrm rot="12600000">
              <a:off x="-145080" y="2532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1" name="CustomShape 224"/>
            <p:cNvSpPr/>
            <p:nvPr/>
          </p:nvSpPr>
          <p:spPr>
            <a:xfrm rot="12600000">
              <a:off x="-1485720" y="1759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2" name="CustomShape 225"/>
            <p:cNvSpPr/>
            <p:nvPr/>
          </p:nvSpPr>
          <p:spPr>
            <a:xfrm rot="12600000">
              <a:off x="-2156760" y="1371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3" name="CustomShape 226"/>
            <p:cNvSpPr/>
            <p:nvPr/>
          </p:nvSpPr>
          <p:spPr>
            <a:xfrm rot="12600000">
              <a:off x="-3494880" y="599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4" name="CustomShape 227"/>
            <p:cNvSpPr/>
            <p:nvPr/>
          </p:nvSpPr>
          <p:spPr>
            <a:xfrm rot="12600000">
              <a:off x="-4166640" y="211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5" name="CustomShape 228"/>
            <p:cNvSpPr/>
            <p:nvPr/>
          </p:nvSpPr>
          <p:spPr>
            <a:xfrm rot="12600000">
              <a:off x="-5503680" y="-561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6" name="CustomShape 229"/>
            <p:cNvSpPr/>
            <p:nvPr/>
          </p:nvSpPr>
          <p:spPr>
            <a:xfrm rot="12600000">
              <a:off x="-6176160" y="-948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7" name="CustomShape 230"/>
            <p:cNvSpPr/>
            <p:nvPr/>
          </p:nvSpPr>
          <p:spPr>
            <a:xfrm rot="12600000">
              <a:off x="-7516440" y="-1722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8" name="CustomShape 231"/>
            <p:cNvSpPr/>
            <p:nvPr/>
          </p:nvSpPr>
          <p:spPr>
            <a:xfrm rot="12600000">
              <a:off x="-8186400" y="-2109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69" name="CustomShape 232"/>
            <p:cNvSpPr/>
            <p:nvPr/>
          </p:nvSpPr>
          <p:spPr>
            <a:xfrm rot="12600000">
              <a:off x="1859040" y="2912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0" name="CustomShape 233"/>
            <p:cNvSpPr/>
            <p:nvPr/>
          </p:nvSpPr>
          <p:spPr>
            <a:xfrm rot="12600000">
              <a:off x="1191240" y="2525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1" name="CustomShape 234"/>
            <p:cNvSpPr/>
            <p:nvPr/>
          </p:nvSpPr>
          <p:spPr>
            <a:xfrm rot="12600000">
              <a:off x="-149760" y="1752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 name="CustomShape 235"/>
            <p:cNvSpPr/>
            <p:nvPr/>
          </p:nvSpPr>
          <p:spPr>
            <a:xfrm rot="12600000">
              <a:off x="-821520" y="1364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 name="CustomShape 236"/>
            <p:cNvSpPr/>
            <p:nvPr/>
          </p:nvSpPr>
          <p:spPr>
            <a:xfrm rot="12600000">
              <a:off x="-2159640" y="591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 name="CustomShape 237"/>
            <p:cNvSpPr/>
            <p:nvPr/>
          </p:nvSpPr>
          <p:spPr>
            <a:xfrm rot="12600000">
              <a:off x="-2830680" y="204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 name="CustomShape 238"/>
            <p:cNvSpPr/>
            <p:nvPr/>
          </p:nvSpPr>
          <p:spPr>
            <a:xfrm rot="12600000">
              <a:off x="-4171320" y="-569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 name="CustomShape 239"/>
            <p:cNvSpPr/>
            <p:nvPr/>
          </p:nvSpPr>
          <p:spPr>
            <a:xfrm rot="12600000">
              <a:off x="-4840920" y="-956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 name="CustomShape 240"/>
            <p:cNvSpPr/>
            <p:nvPr/>
          </p:nvSpPr>
          <p:spPr>
            <a:xfrm rot="12600000">
              <a:off x="-6181560" y="-1729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 name="CustomShape 241"/>
            <p:cNvSpPr/>
            <p:nvPr/>
          </p:nvSpPr>
          <p:spPr>
            <a:xfrm rot="12600000">
              <a:off x="-6852600" y="-2117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 name="CustomShape 242"/>
            <p:cNvSpPr/>
            <p:nvPr/>
          </p:nvSpPr>
          <p:spPr>
            <a:xfrm rot="12600000">
              <a:off x="1194480" y="1763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 name="CustomShape 243"/>
            <p:cNvSpPr/>
            <p:nvPr/>
          </p:nvSpPr>
          <p:spPr>
            <a:xfrm rot="12600000">
              <a:off x="522360" y="1375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 name="CustomShape 244"/>
            <p:cNvSpPr/>
            <p:nvPr/>
          </p:nvSpPr>
          <p:spPr>
            <a:xfrm rot="12600000">
              <a:off x="-817920" y="602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 name="CustomShape 245"/>
            <p:cNvSpPr/>
            <p:nvPr/>
          </p:nvSpPr>
          <p:spPr>
            <a:xfrm rot="12600000">
              <a:off x="-1488960" y="214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 name="CustomShape 246"/>
            <p:cNvSpPr/>
            <p:nvPr/>
          </p:nvSpPr>
          <p:spPr>
            <a:xfrm rot="12600000">
              <a:off x="-2827080" y="-5572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 name="CustomShape 247"/>
            <p:cNvSpPr/>
            <p:nvPr/>
          </p:nvSpPr>
          <p:spPr>
            <a:xfrm rot="12600000">
              <a:off x="-3498840" y="-945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 name="CustomShape 248"/>
            <p:cNvSpPr/>
            <p:nvPr/>
          </p:nvSpPr>
          <p:spPr>
            <a:xfrm rot="12600000">
              <a:off x="-4835880" y="-1718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 name="CustomShape 249"/>
            <p:cNvSpPr/>
            <p:nvPr/>
          </p:nvSpPr>
          <p:spPr>
            <a:xfrm rot="12600000">
              <a:off x="-5508000" y="-21052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 name="CustomShape 250"/>
            <p:cNvSpPr/>
            <p:nvPr/>
          </p:nvSpPr>
          <p:spPr>
            <a:xfrm rot="12600000">
              <a:off x="-6848640" y="-2879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8" name="CustomShape 251"/>
            <p:cNvSpPr/>
            <p:nvPr/>
          </p:nvSpPr>
          <p:spPr>
            <a:xfrm rot="12600000">
              <a:off x="-7518600" y="-3266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9" name="CustomShape 252"/>
            <p:cNvSpPr/>
            <p:nvPr/>
          </p:nvSpPr>
          <p:spPr>
            <a:xfrm rot="12600000">
              <a:off x="2527200" y="1755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0" name="CustomShape 253"/>
            <p:cNvSpPr/>
            <p:nvPr/>
          </p:nvSpPr>
          <p:spPr>
            <a:xfrm rot="12600000">
              <a:off x="1859040" y="1368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1" name="CustomShape 254"/>
            <p:cNvSpPr/>
            <p:nvPr/>
          </p:nvSpPr>
          <p:spPr>
            <a:xfrm rot="12600000">
              <a:off x="518040" y="595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2" name="CustomShape 255"/>
            <p:cNvSpPr/>
            <p:nvPr/>
          </p:nvSpPr>
          <p:spPr>
            <a:xfrm rot="12600000">
              <a:off x="-153720" y="207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3" name="CustomShape 256"/>
            <p:cNvSpPr/>
            <p:nvPr/>
          </p:nvSpPr>
          <p:spPr>
            <a:xfrm rot="12600000">
              <a:off x="-1491840" y="-565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4" name="CustomShape 257"/>
            <p:cNvSpPr/>
            <p:nvPr/>
          </p:nvSpPr>
          <p:spPr>
            <a:xfrm rot="12600000">
              <a:off x="-2162880" y="-952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5" name="CustomShape 258"/>
            <p:cNvSpPr/>
            <p:nvPr/>
          </p:nvSpPr>
          <p:spPr>
            <a:xfrm rot="12600000">
              <a:off x="-3503520" y="-1726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6" name="CustomShape 259"/>
            <p:cNvSpPr/>
            <p:nvPr/>
          </p:nvSpPr>
          <p:spPr>
            <a:xfrm rot="12600000">
              <a:off x="-4172760" y="-2113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7" name="CustomShape 260"/>
            <p:cNvSpPr/>
            <p:nvPr/>
          </p:nvSpPr>
          <p:spPr>
            <a:xfrm rot="12600000">
              <a:off x="-5513760" y="-288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8" name="CustomShape 261"/>
            <p:cNvSpPr/>
            <p:nvPr/>
          </p:nvSpPr>
          <p:spPr>
            <a:xfrm rot="12600000">
              <a:off x="-6184800" y="-3274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99" name="CustomShape 262"/>
            <p:cNvSpPr/>
            <p:nvPr/>
          </p:nvSpPr>
          <p:spPr>
            <a:xfrm rot="12600000">
              <a:off x="1862640" y="606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0" name="CustomShape 263"/>
            <p:cNvSpPr/>
            <p:nvPr/>
          </p:nvSpPr>
          <p:spPr>
            <a:xfrm rot="12600000">
              <a:off x="1190160" y="218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1" name="CustomShape 264"/>
            <p:cNvSpPr/>
            <p:nvPr/>
          </p:nvSpPr>
          <p:spPr>
            <a:xfrm rot="12600000">
              <a:off x="-149760" y="-554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2" name="CustomShape 265"/>
            <p:cNvSpPr/>
            <p:nvPr/>
          </p:nvSpPr>
          <p:spPr>
            <a:xfrm rot="12600000">
              <a:off x="-821160" y="-9417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3" name="CustomShape 266"/>
            <p:cNvSpPr/>
            <p:nvPr/>
          </p:nvSpPr>
          <p:spPr>
            <a:xfrm rot="12600000">
              <a:off x="-2158920" y="-1713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4" name="CustomShape 267"/>
            <p:cNvSpPr/>
            <p:nvPr/>
          </p:nvSpPr>
          <p:spPr>
            <a:xfrm rot="12600000">
              <a:off x="-2831040" y="-2102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5" name="CustomShape 268"/>
            <p:cNvSpPr/>
            <p:nvPr/>
          </p:nvSpPr>
          <p:spPr>
            <a:xfrm rot="12600000">
              <a:off x="-4168080" y="-2874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6" name="CustomShape 269"/>
            <p:cNvSpPr/>
            <p:nvPr/>
          </p:nvSpPr>
          <p:spPr>
            <a:xfrm rot="12600000">
              <a:off x="-4840200" y="-3261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7" name="CustomShape 270"/>
            <p:cNvSpPr/>
            <p:nvPr/>
          </p:nvSpPr>
          <p:spPr>
            <a:xfrm rot="12600000">
              <a:off x="-6180840" y="-4035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8" name="CustomShape 271"/>
            <p:cNvSpPr/>
            <p:nvPr/>
          </p:nvSpPr>
          <p:spPr>
            <a:xfrm rot="12600000">
              <a:off x="-6850800" y="-4423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09" name="CustomShape 272"/>
            <p:cNvSpPr/>
            <p:nvPr/>
          </p:nvSpPr>
          <p:spPr>
            <a:xfrm rot="12600000">
              <a:off x="3195000" y="598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0" name="CustomShape 273"/>
            <p:cNvSpPr/>
            <p:nvPr/>
          </p:nvSpPr>
          <p:spPr>
            <a:xfrm rot="12600000">
              <a:off x="2526840" y="211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1" name="CustomShape 274"/>
            <p:cNvSpPr/>
            <p:nvPr/>
          </p:nvSpPr>
          <p:spPr>
            <a:xfrm rot="12600000">
              <a:off x="1185840" y="-560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2" name="CustomShape 275"/>
            <p:cNvSpPr/>
            <p:nvPr/>
          </p:nvSpPr>
          <p:spPr>
            <a:xfrm rot="12600000">
              <a:off x="513720" y="-948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3" name="CustomShape 276"/>
            <p:cNvSpPr/>
            <p:nvPr/>
          </p:nvSpPr>
          <p:spPr>
            <a:xfrm rot="12600000">
              <a:off x="-824040" y="-1722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4" name="CustomShape 277"/>
            <p:cNvSpPr/>
            <p:nvPr/>
          </p:nvSpPr>
          <p:spPr>
            <a:xfrm rot="12600000">
              <a:off x="-1495080" y="-2109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5" name="CustomShape 278"/>
            <p:cNvSpPr/>
            <p:nvPr/>
          </p:nvSpPr>
          <p:spPr>
            <a:xfrm rot="12600000">
              <a:off x="-2835720" y="-2883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6" name="CustomShape 279"/>
            <p:cNvSpPr/>
            <p:nvPr/>
          </p:nvSpPr>
          <p:spPr>
            <a:xfrm rot="12600000">
              <a:off x="-3504960" y="-3270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7" name="CustomShape 280"/>
            <p:cNvSpPr/>
            <p:nvPr/>
          </p:nvSpPr>
          <p:spPr>
            <a:xfrm rot="12600000">
              <a:off x="-4845960" y="-404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8" name="CustomShape 281"/>
            <p:cNvSpPr/>
            <p:nvPr/>
          </p:nvSpPr>
          <p:spPr>
            <a:xfrm rot="12600000">
              <a:off x="-5516640" y="-4431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19" name="CustomShape 282"/>
            <p:cNvSpPr/>
            <p:nvPr/>
          </p:nvSpPr>
          <p:spPr>
            <a:xfrm rot="12600000">
              <a:off x="2530440" y="-549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0" name="CustomShape 283"/>
            <p:cNvSpPr/>
            <p:nvPr/>
          </p:nvSpPr>
          <p:spPr>
            <a:xfrm rot="12600000">
              <a:off x="1857960" y="-937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1" name="CustomShape 284"/>
            <p:cNvSpPr/>
            <p:nvPr/>
          </p:nvSpPr>
          <p:spPr>
            <a:xfrm rot="12600000">
              <a:off x="517680" y="-1710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2" name="CustomShape 285"/>
            <p:cNvSpPr/>
            <p:nvPr/>
          </p:nvSpPr>
          <p:spPr>
            <a:xfrm rot="12600000">
              <a:off x="-153360" y="-20984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3" name="CustomShape 286"/>
            <p:cNvSpPr/>
            <p:nvPr/>
          </p:nvSpPr>
          <p:spPr>
            <a:xfrm rot="12600000">
              <a:off x="-1491120" y="-2871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4" name="CustomShape 287"/>
            <p:cNvSpPr/>
            <p:nvPr/>
          </p:nvSpPr>
          <p:spPr>
            <a:xfrm rot="12600000">
              <a:off x="-2163240" y="-3258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5" name="CustomShape 288"/>
            <p:cNvSpPr/>
            <p:nvPr/>
          </p:nvSpPr>
          <p:spPr>
            <a:xfrm rot="12600000">
              <a:off x="-3500280" y="-4031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6" name="CustomShape 289"/>
            <p:cNvSpPr/>
            <p:nvPr/>
          </p:nvSpPr>
          <p:spPr>
            <a:xfrm rot="12600000">
              <a:off x="-4172400" y="-4419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7" name="CustomShape 290"/>
            <p:cNvSpPr/>
            <p:nvPr/>
          </p:nvSpPr>
          <p:spPr>
            <a:xfrm rot="12600000">
              <a:off x="-5513040" y="-5193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8" name="CustomShape 291"/>
            <p:cNvSpPr/>
            <p:nvPr/>
          </p:nvSpPr>
          <p:spPr>
            <a:xfrm rot="12600000">
              <a:off x="-6182640" y="-5580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29" name="CustomShape 292"/>
            <p:cNvSpPr/>
            <p:nvPr/>
          </p:nvSpPr>
          <p:spPr>
            <a:xfrm rot="12600000">
              <a:off x="3862800" y="-557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0" name="CustomShape 293"/>
            <p:cNvSpPr/>
            <p:nvPr/>
          </p:nvSpPr>
          <p:spPr>
            <a:xfrm rot="12600000">
              <a:off x="3194640" y="-944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1" name="CustomShape 294"/>
            <p:cNvSpPr/>
            <p:nvPr/>
          </p:nvSpPr>
          <p:spPr>
            <a:xfrm rot="12600000">
              <a:off x="1853640" y="-1717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2" name="CustomShape 295"/>
            <p:cNvSpPr/>
            <p:nvPr/>
          </p:nvSpPr>
          <p:spPr>
            <a:xfrm rot="12600000">
              <a:off x="1181520" y="-2105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3" name="CustomShape 296"/>
            <p:cNvSpPr/>
            <p:nvPr/>
          </p:nvSpPr>
          <p:spPr>
            <a:xfrm rot="12600000">
              <a:off x="-155880" y="-2878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4" name="CustomShape 297"/>
            <p:cNvSpPr/>
            <p:nvPr/>
          </p:nvSpPr>
          <p:spPr>
            <a:xfrm rot="12600000">
              <a:off x="-827280" y="-3265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5" name="CustomShape 298"/>
            <p:cNvSpPr/>
            <p:nvPr/>
          </p:nvSpPr>
          <p:spPr>
            <a:xfrm rot="12600000">
              <a:off x="-2167920" y="-4039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6" name="CustomShape 299"/>
            <p:cNvSpPr/>
            <p:nvPr/>
          </p:nvSpPr>
          <p:spPr>
            <a:xfrm rot="12600000">
              <a:off x="-2837160" y="-4426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7" name="CustomShape 300"/>
            <p:cNvSpPr/>
            <p:nvPr/>
          </p:nvSpPr>
          <p:spPr>
            <a:xfrm rot="12600000">
              <a:off x="-4178160" y="-5200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8" name="CustomShape 301"/>
            <p:cNvSpPr/>
            <p:nvPr/>
          </p:nvSpPr>
          <p:spPr>
            <a:xfrm rot="12600000">
              <a:off x="-4848840" y="-5587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39" name="CustomShape 302"/>
            <p:cNvSpPr/>
            <p:nvPr/>
          </p:nvSpPr>
          <p:spPr>
            <a:xfrm rot="12600000">
              <a:off x="3198240" y="-1706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0" name="CustomShape 303"/>
            <p:cNvSpPr/>
            <p:nvPr/>
          </p:nvSpPr>
          <p:spPr>
            <a:xfrm rot="12600000">
              <a:off x="2526120" y="-2094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1" name="CustomShape 304"/>
            <p:cNvSpPr/>
            <p:nvPr/>
          </p:nvSpPr>
          <p:spPr>
            <a:xfrm rot="12600000">
              <a:off x="1185480" y="-2867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2" name="CustomShape 305"/>
            <p:cNvSpPr/>
            <p:nvPr/>
          </p:nvSpPr>
          <p:spPr>
            <a:xfrm rot="12600000">
              <a:off x="514080" y="-32554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3" name="CustomShape 306"/>
            <p:cNvSpPr/>
            <p:nvPr/>
          </p:nvSpPr>
          <p:spPr>
            <a:xfrm rot="12600000">
              <a:off x="-823320" y="-4027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4" name="CustomShape 307"/>
            <p:cNvSpPr/>
            <p:nvPr/>
          </p:nvSpPr>
          <p:spPr>
            <a:xfrm rot="12600000">
              <a:off x="-1495440" y="-4415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5" name="CustomShape 308"/>
            <p:cNvSpPr/>
            <p:nvPr/>
          </p:nvSpPr>
          <p:spPr>
            <a:xfrm rot="12600000">
              <a:off x="-2832120" y="-5188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6" name="CustomShape 309"/>
            <p:cNvSpPr/>
            <p:nvPr/>
          </p:nvSpPr>
          <p:spPr>
            <a:xfrm rot="12600000">
              <a:off x="-3504600" y="-5575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7" name="CustomShape 310"/>
            <p:cNvSpPr/>
            <p:nvPr/>
          </p:nvSpPr>
          <p:spPr>
            <a:xfrm rot="12600000">
              <a:off x="-4844880" y="-6349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8" name="CustomShape 311"/>
            <p:cNvSpPr/>
            <p:nvPr/>
          </p:nvSpPr>
          <p:spPr>
            <a:xfrm rot="12600000">
              <a:off x="-5514840" y="-6737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49" name="CustomShape 312"/>
            <p:cNvSpPr/>
            <p:nvPr/>
          </p:nvSpPr>
          <p:spPr>
            <a:xfrm rot="12600000">
              <a:off x="4530600" y="-1714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0" name="CustomShape 313"/>
            <p:cNvSpPr/>
            <p:nvPr/>
          </p:nvSpPr>
          <p:spPr>
            <a:xfrm rot="12600000">
              <a:off x="3862800" y="-2101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1" name="CustomShape 314"/>
            <p:cNvSpPr/>
            <p:nvPr/>
          </p:nvSpPr>
          <p:spPr>
            <a:xfrm rot="12600000">
              <a:off x="2521440" y="-2874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2" name="CustomShape 315"/>
            <p:cNvSpPr/>
            <p:nvPr/>
          </p:nvSpPr>
          <p:spPr>
            <a:xfrm rot="12600000">
              <a:off x="1849680" y="-3262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3" name="CustomShape 316"/>
            <p:cNvSpPr/>
            <p:nvPr/>
          </p:nvSpPr>
          <p:spPr>
            <a:xfrm rot="12600000">
              <a:off x="511560" y="-4035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4" name="CustomShape 317"/>
            <p:cNvSpPr/>
            <p:nvPr/>
          </p:nvSpPr>
          <p:spPr>
            <a:xfrm rot="12600000">
              <a:off x="-159480" y="-4422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5" name="CustomShape 318"/>
            <p:cNvSpPr/>
            <p:nvPr/>
          </p:nvSpPr>
          <p:spPr>
            <a:xfrm rot="12600000">
              <a:off x="-1499760" y="-5196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6" name="CustomShape 319"/>
            <p:cNvSpPr/>
            <p:nvPr/>
          </p:nvSpPr>
          <p:spPr>
            <a:xfrm rot="12600000">
              <a:off x="-2169360" y="-5583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7" name="CustomShape 320"/>
            <p:cNvSpPr/>
            <p:nvPr/>
          </p:nvSpPr>
          <p:spPr>
            <a:xfrm rot="12600000">
              <a:off x="-3510000" y="-6357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358" name="CustomShape 321"/>
            <p:cNvSpPr/>
            <p:nvPr/>
          </p:nvSpPr>
          <p:spPr>
            <a:xfrm rot="12600000">
              <a:off x="-4181040" y="-6744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359" name="PlaceHolder 322"/>
          <p:cNvSpPr>
            <a:spLocks noGrp="1"/>
          </p:cNvSpPr>
          <p:nvPr>
            <p:ph type="body"/>
          </p:nvPr>
        </p:nvSpPr>
        <p:spPr>
          <a:xfrm>
            <a:off x="4937400" y="-114480"/>
            <a:ext cx="9083160" cy="70862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360"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65" name="PlaceHolder 1"/>
          <p:cNvSpPr>
            <a:spLocks noGrp="1"/>
          </p:cNvSpPr>
          <p:nvPr>
            <p:ph type="body"/>
          </p:nvPr>
        </p:nvSpPr>
        <p:spPr>
          <a:xfrm>
            <a:off x="3828960" y="319320"/>
            <a:ext cx="4723920" cy="62409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5866"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03" name="PlaceHolder 1"/>
          <p:cNvSpPr>
            <a:spLocks noGrp="1"/>
          </p:cNvSpPr>
          <p:nvPr>
            <p:ph type="body"/>
          </p:nvPr>
        </p:nvSpPr>
        <p:spPr>
          <a:xfrm>
            <a:off x="803880" y="450720"/>
            <a:ext cx="3463200" cy="60408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5904" name="Group 2"/>
          <p:cNvGrpSpPr/>
          <p:nvPr/>
        </p:nvGrpSpPr>
        <p:grpSpPr>
          <a:xfrm>
            <a:off x="5534640" y="-7306920"/>
            <a:ext cx="17457840" cy="15515640"/>
            <a:chOff x="5534640" y="-7306920"/>
            <a:chExt cx="17457840" cy="15515640"/>
          </a:xfrm>
        </p:grpSpPr>
        <p:sp>
          <p:nvSpPr>
            <p:cNvPr id="5905" name="CustomShape 3"/>
            <p:cNvSpPr/>
            <p:nvPr/>
          </p:nvSpPr>
          <p:spPr>
            <a:xfrm rot="1800000">
              <a:off x="11811240" y="-623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06" name="CustomShape 4"/>
            <p:cNvSpPr/>
            <p:nvPr/>
          </p:nvSpPr>
          <p:spPr>
            <a:xfrm rot="1800000">
              <a:off x="13150080" y="-6233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07" name="CustomShape 5"/>
            <p:cNvSpPr/>
            <p:nvPr/>
          </p:nvSpPr>
          <p:spPr>
            <a:xfrm rot="1800000">
              <a:off x="12478320" y="-5071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08" name="CustomShape 6"/>
            <p:cNvSpPr/>
            <p:nvPr/>
          </p:nvSpPr>
          <p:spPr>
            <a:xfrm rot="1800000">
              <a:off x="11806560" y="-3906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09" name="CustomShape 7"/>
            <p:cNvSpPr/>
            <p:nvPr/>
          </p:nvSpPr>
          <p:spPr>
            <a:xfrm rot="1800000">
              <a:off x="11134800" y="-2744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0" name="CustomShape 8"/>
            <p:cNvSpPr/>
            <p:nvPr/>
          </p:nvSpPr>
          <p:spPr>
            <a:xfrm rot="1800000">
              <a:off x="10463040" y="-157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11" name="CustomShape 9"/>
            <p:cNvSpPr/>
            <p:nvPr/>
          </p:nvSpPr>
          <p:spPr>
            <a:xfrm rot="1800000">
              <a:off x="9791280" y="-416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2" name="CustomShape 10"/>
            <p:cNvSpPr/>
            <p:nvPr/>
          </p:nvSpPr>
          <p:spPr>
            <a:xfrm rot="1800000">
              <a:off x="9119520" y="747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13" name="CustomShape 11"/>
            <p:cNvSpPr/>
            <p:nvPr/>
          </p:nvSpPr>
          <p:spPr>
            <a:xfrm rot="1800000">
              <a:off x="8447760" y="1909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4" name="CustomShape 12"/>
            <p:cNvSpPr/>
            <p:nvPr/>
          </p:nvSpPr>
          <p:spPr>
            <a:xfrm rot="1800000">
              <a:off x="11139480" y="-5065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15" name="CustomShape 13"/>
            <p:cNvSpPr/>
            <p:nvPr/>
          </p:nvSpPr>
          <p:spPr>
            <a:xfrm rot="1800000">
              <a:off x="10467720" y="-3903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6" name="CustomShape 14"/>
            <p:cNvSpPr/>
            <p:nvPr/>
          </p:nvSpPr>
          <p:spPr>
            <a:xfrm rot="1800000">
              <a:off x="9795960" y="-2738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17" name="CustomShape 15"/>
            <p:cNvSpPr/>
            <p:nvPr/>
          </p:nvSpPr>
          <p:spPr>
            <a:xfrm rot="1800000">
              <a:off x="9124200" y="-1576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8" name="CustomShape 16"/>
            <p:cNvSpPr/>
            <p:nvPr/>
          </p:nvSpPr>
          <p:spPr>
            <a:xfrm rot="1800000">
              <a:off x="8452440" y="-411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19" name="CustomShape 17"/>
            <p:cNvSpPr/>
            <p:nvPr/>
          </p:nvSpPr>
          <p:spPr>
            <a:xfrm rot="1800000">
              <a:off x="7780680" y="750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20" name="CustomShape 18"/>
            <p:cNvSpPr/>
            <p:nvPr/>
          </p:nvSpPr>
          <p:spPr>
            <a:xfrm rot="1800000">
              <a:off x="7108920" y="1915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1" name="CustomShape 19"/>
            <p:cNvSpPr/>
            <p:nvPr/>
          </p:nvSpPr>
          <p:spPr>
            <a:xfrm rot="1800000">
              <a:off x="13826160" y="-5067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22" name="CustomShape 20"/>
            <p:cNvSpPr/>
            <p:nvPr/>
          </p:nvSpPr>
          <p:spPr>
            <a:xfrm rot="1800000">
              <a:off x="15165000" y="-5070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3" name="CustomShape 21"/>
            <p:cNvSpPr/>
            <p:nvPr/>
          </p:nvSpPr>
          <p:spPr>
            <a:xfrm rot="1800000">
              <a:off x="14493240" y="-3908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24" name="CustomShape 22"/>
            <p:cNvSpPr/>
            <p:nvPr/>
          </p:nvSpPr>
          <p:spPr>
            <a:xfrm rot="1800000">
              <a:off x="13821480" y="-2743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5" name="CustomShape 23"/>
            <p:cNvSpPr/>
            <p:nvPr/>
          </p:nvSpPr>
          <p:spPr>
            <a:xfrm rot="1800000">
              <a:off x="13149720" y="-1580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26" name="CustomShape 24"/>
            <p:cNvSpPr/>
            <p:nvPr/>
          </p:nvSpPr>
          <p:spPr>
            <a:xfrm rot="1800000">
              <a:off x="12477960" y="-416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7" name="CustomShape 25"/>
            <p:cNvSpPr/>
            <p:nvPr/>
          </p:nvSpPr>
          <p:spPr>
            <a:xfrm rot="1800000">
              <a:off x="11806200" y="745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28" name="CustomShape 26"/>
            <p:cNvSpPr/>
            <p:nvPr/>
          </p:nvSpPr>
          <p:spPr>
            <a:xfrm rot="1800000">
              <a:off x="11134440" y="1910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9" name="CustomShape 27"/>
            <p:cNvSpPr/>
            <p:nvPr/>
          </p:nvSpPr>
          <p:spPr>
            <a:xfrm rot="1800000">
              <a:off x="10462320" y="3072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30" name="CustomShape 28"/>
            <p:cNvSpPr/>
            <p:nvPr/>
          </p:nvSpPr>
          <p:spPr>
            <a:xfrm rot="1800000">
              <a:off x="13154400" y="-390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31" name="CustomShape 29"/>
            <p:cNvSpPr/>
            <p:nvPr/>
          </p:nvSpPr>
          <p:spPr>
            <a:xfrm rot="1800000">
              <a:off x="12482640" y="-2740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32" name="CustomShape 30"/>
            <p:cNvSpPr/>
            <p:nvPr/>
          </p:nvSpPr>
          <p:spPr>
            <a:xfrm rot="1800000">
              <a:off x="11810880" y="-157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33" name="CustomShape 31"/>
            <p:cNvSpPr/>
            <p:nvPr/>
          </p:nvSpPr>
          <p:spPr>
            <a:xfrm rot="1800000">
              <a:off x="11138760" y="-413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34" name="CustomShape 32"/>
            <p:cNvSpPr/>
            <p:nvPr/>
          </p:nvSpPr>
          <p:spPr>
            <a:xfrm rot="1800000">
              <a:off x="10467360" y="751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35" name="CustomShape 33"/>
            <p:cNvSpPr/>
            <p:nvPr/>
          </p:nvSpPr>
          <p:spPr>
            <a:xfrm rot="1800000">
              <a:off x="9795240" y="191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36" name="CustomShape 34"/>
            <p:cNvSpPr/>
            <p:nvPr/>
          </p:nvSpPr>
          <p:spPr>
            <a:xfrm rot="1800000">
              <a:off x="9123480" y="307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37" name="CustomShape 35"/>
            <p:cNvSpPr/>
            <p:nvPr/>
          </p:nvSpPr>
          <p:spPr>
            <a:xfrm rot="1800000">
              <a:off x="15842160" y="-39038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38" name="CustomShape 36"/>
            <p:cNvSpPr/>
            <p:nvPr/>
          </p:nvSpPr>
          <p:spPr>
            <a:xfrm rot="1800000">
              <a:off x="17179920" y="-390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39" name="CustomShape 37"/>
            <p:cNvSpPr/>
            <p:nvPr/>
          </p:nvSpPr>
          <p:spPr>
            <a:xfrm rot="1800000">
              <a:off x="16508160" y="-2744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40" name="CustomShape 38"/>
            <p:cNvSpPr/>
            <p:nvPr/>
          </p:nvSpPr>
          <p:spPr>
            <a:xfrm rot="1800000">
              <a:off x="15836400" y="-158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41" name="CustomShape 39"/>
            <p:cNvSpPr/>
            <p:nvPr/>
          </p:nvSpPr>
          <p:spPr>
            <a:xfrm rot="1800000">
              <a:off x="15164280" y="-41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42" name="CustomShape 40"/>
            <p:cNvSpPr/>
            <p:nvPr/>
          </p:nvSpPr>
          <p:spPr>
            <a:xfrm rot="1800000">
              <a:off x="14492520" y="746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43" name="CustomShape 41"/>
            <p:cNvSpPr/>
            <p:nvPr/>
          </p:nvSpPr>
          <p:spPr>
            <a:xfrm rot="1800000">
              <a:off x="13820760" y="1909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44" name="CustomShape 42"/>
            <p:cNvSpPr/>
            <p:nvPr/>
          </p:nvSpPr>
          <p:spPr>
            <a:xfrm rot="1800000">
              <a:off x="13149000" y="3073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45" name="CustomShape 43"/>
            <p:cNvSpPr/>
            <p:nvPr/>
          </p:nvSpPr>
          <p:spPr>
            <a:xfrm rot="1800000">
              <a:off x="12477240" y="4236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46" name="CustomShape 44"/>
            <p:cNvSpPr/>
            <p:nvPr/>
          </p:nvSpPr>
          <p:spPr>
            <a:xfrm rot="1800000">
              <a:off x="15170400" y="-27392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47" name="CustomShape 45"/>
            <p:cNvSpPr/>
            <p:nvPr/>
          </p:nvSpPr>
          <p:spPr>
            <a:xfrm rot="1800000">
              <a:off x="14498280" y="-1576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48" name="CustomShape 46"/>
            <p:cNvSpPr/>
            <p:nvPr/>
          </p:nvSpPr>
          <p:spPr>
            <a:xfrm rot="1800000">
              <a:off x="13826880" y="-4118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49" name="CustomShape 47"/>
            <p:cNvSpPr/>
            <p:nvPr/>
          </p:nvSpPr>
          <p:spPr>
            <a:xfrm rot="1800000">
              <a:off x="13154760" y="750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50" name="CustomShape 48"/>
            <p:cNvSpPr/>
            <p:nvPr/>
          </p:nvSpPr>
          <p:spPr>
            <a:xfrm rot="1800000">
              <a:off x="12483000" y="19148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51" name="CustomShape 49"/>
            <p:cNvSpPr/>
            <p:nvPr/>
          </p:nvSpPr>
          <p:spPr>
            <a:xfrm rot="1800000">
              <a:off x="11811240" y="3077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52" name="CustomShape 50"/>
            <p:cNvSpPr/>
            <p:nvPr/>
          </p:nvSpPr>
          <p:spPr>
            <a:xfrm rot="1800000">
              <a:off x="11139480" y="4241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53" name="CustomShape 51"/>
            <p:cNvSpPr/>
            <p:nvPr/>
          </p:nvSpPr>
          <p:spPr>
            <a:xfrm rot="1800000">
              <a:off x="17856720" y="-2740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54" name="CustomShape 52"/>
            <p:cNvSpPr/>
            <p:nvPr/>
          </p:nvSpPr>
          <p:spPr>
            <a:xfrm rot="1800000">
              <a:off x="19194480" y="-274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55" name="CustomShape 53"/>
            <p:cNvSpPr/>
            <p:nvPr/>
          </p:nvSpPr>
          <p:spPr>
            <a:xfrm rot="1800000">
              <a:off x="18522720" y="-1581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56" name="CustomShape 54"/>
            <p:cNvSpPr/>
            <p:nvPr/>
          </p:nvSpPr>
          <p:spPr>
            <a:xfrm rot="1800000">
              <a:off x="17850960" y="-416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57" name="CustomShape 55"/>
            <p:cNvSpPr/>
            <p:nvPr/>
          </p:nvSpPr>
          <p:spPr>
            <a:xfrm rot="1800000">
              <a:off x="17179200" y="745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58" name="CustomShape 56"/>
            <p:cNvSpPr/>
            <p:nvPr/>
          </p:nvSpPr>
          <p:spPr>
            <a:xfrm rot="1800000">
              <a:off x="16507440" y="1909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59" name="CustomShape 57"/>
            <p:cNvSpPr/>
            <p:nvPr/>
          </p:nvSpPr>
          <p:spPr>
            <a:xfrm rot="1800000">
              <a:off x="15835680" y="3072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60" name="CustomShape 58"/>
            <p:cNvSpPr/>
            <p:nvPr/>
          </p:nvSpPr>
          <p:spPr>
            <a:xfrm rot="1800000">
              <a:off x="15163920" y="423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61" name="CustomShape 59"/>
            <p:cNvSpPr/>
            <p:nvPr/>
          </p:nvSpPr>
          <p:spPr>
            <a:xfrm rot="1800000">
              <a:off x="14492160" y="5399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62" name="CustomShape 60"/>
            <p:cNvSpPr/>
            <p:nvPr/>
          </p:nvSpPr>
          <p:spPr>
            <a:xfrm rot="1800000">
              <a:off x="17184960" y="-1575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63" name="CustomShape 61"/>
            <p:cNvSpPr/>
            <p:nvPr/>
          </p:nvSpPr>
          <p:spPr>
            <a:xfrm rot="1800000">
              <a:off x="16513200" y="-41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64" name="CustomShape 62"/>
            <p:cNvSpPr/>
            <p:nvPr/>
          </p:nvSpPr>
          <p:spPr>
            <a:xfrm rot="1800000">
              <a:off x="15841440" y="750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65" name="CustomShape 63"/>
            <p:cNvSpPr/>
            <p:nvPr/>
          </p:nvSpPr>
          <p:spPr>
            <a:xfrm rot="1800000">
              <a:off x="15169680" y="191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66" name="CustomShape 64"/>
            <p:cNvSpPr/>
            <p:nvPr/>
          </p:nvSpPr>
          <p:spPr>
            <a:xfrm rot="1800000">
              <a:off x="14497920" y="3078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67" name="CustomShape 65"/>
            <p:cNvSpPr/>
            <p:nvPr/>
          </p:nvSpPr>
          <p:spPr>
            <a:xfrm rot="1800000">
              <a:off x="13826160" y="424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68" name="CustomShape 66"/>
            <p:cNvSpPr/>
            <p:nvPr/>
          </p:nvSpPr>
          <p:spPr>
            <a:xfrm rot="1800000">
              <a:off x="13154400" y="5405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69" name="CustomShape 67"/>
            <p:cNvSpPr/>
            <p:nvPr/>
          </p:nvSpPr>
          <p:spPr>
            <a:xfrm rot="1800000">
              <a:off x="19871640" y="-1577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70" name="CustomShape 68"/>
            <p:cNvSpPr/>
            <p:nvPr/>
          </p:nvSpPr>
          <p:spPr>
            <a:xfrm rot="1800000">
              <a:off x="21210480" y="-15804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71" name="CustomShape 69"/>
            <p:cNvSpPr/>
            <p:nvPr/>
          </p:nvSpPr>
          <p:spPr>
            <a:xfrm rot="1800000">
              <a:off x="20538720" y="-417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72" name="CustomShape 70"/>
            <p:cNvSpPr/>
            <p:nvPr/>
          </p:nvSpPr>
          <p:spPr>
            <a:xfrm rot="1800000">
              <a:off x="19866960" y="7462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73" name="CustomShape 71"/>
            <p:cNvSpPr/>
            <p:nvPr/>
          </p:nvSpPr>
          <p:spPr>
            <a:xfrm rot="1800000">
              <a:off x="19195200" y="19087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74" name="CustomShape 72"/>
            <p:cNvSpPr/>
            <p:nvPr/>
          </p:nvSpPr>
          <p:spPr>
            <a:xfrm rot="1800000">
              <a:off x="18523440" y="30736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75" name="CustomShape 73"/>
            <p:cNvSpPr/>
            <p:nvPr/>
          </p:nvSpPr>
          <p:spPr>
            <a:xfrm rot="1800000">
              <a:off x="17851680" y="42357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76" name="CustomShape 74"/>
            <p:cNvSpPr/>
            <p:nvPr/>
          </p:nvSpPr>
          <p:spPr>
            <a:xfrm rot="1800000">
              <a:off x="17179920" y="5400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977" name="CustomShape 75"/>
            <p:cNvSpPr/>
            <p:nvPr/>
          </p:nvSpPr>
          <p:spPr>
            <a:xfrm rot="1800000">
              <a:off x="16508160" y="6563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978" name="CustomShape 76"/>
            <p:cNvSpPr/>
            <p:nvPr/>
          </p:nvSpPr>
          <p:spPr>
            <a:xfrm rot="1800000">
              <a:off x="19199880" y="-412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79" name="CustomShape 77"/>
            <p:cNvSpPr/>
            <p:nvPr/>
          </p:nvSpPr>
          <p:spPr>
            <a:xfrm rot="1800000">
              <a:off x="18528120" y="749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80" name="CustomShape 78"/>
            <p:cNvSpPr/>
            <p:nvPr/>
          </p:nvSpPr>
          <p:spPr>
            <a:xfrm rot="1800000">
              <a:off x="17856360" y="1914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81" name="CustomShape 79"/>
            <p:cNvSpPr/>
            <p:nvPr/>
          </p:nvSpPr>
          <p:spPr>
            <a:xfrm rot="1800000">
              <a:off x="17184600" y="3076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82" name="CustomShape 80"/>
            <p:cNvSpPr/>
            <p:nvPr/>
          </p:nvSpPr>
          <p:spPr>
            <a:xfrm rot="1800000">
              <a:off x="16512840" y="4241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83" name="CustomShape 81"/>
            <p:cNvSpPr/>
            <p:nvPr/>
          </p:nvSpPr>
          <p:spPr>
            <a:xfrm rot="1800000">
              <a:off x="15841080" y="5403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84" name="CustomShape 82"/>
            <p:cNvSpPr/>
            <p:nvPr/>
          </p:nvSpPr>
          <p:spPr>
            <a:xfrm rot="1800000">
              <a:off x="15169320" y="6568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85" name="CustomShape 83"/>
            <p:cNvSpPr/>
            <p:nvPr/>
          </p:nvSpPr>
          <p:spPr>
            <a:xfrm rot="1800000">
              <a:off x="10468440" y="-7006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86" name="CustomShape 84"/>
            <p:cNvSpPr/>
            <p:nvPr/>
          </p:nvSpPr>
          <p:spPr>
            <a:xfrm rot="1800000">
              <a:off x="11807280" y="-7009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87" name="CustomShape 85"/>
            <p:cNvSpPr/>
            <p:nvPr/>
          </p:nvSpPr>
          <p:spPr>
            <a:xfrm rot="1800000">
              <a:off x="11135520" y="-5846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88" name="CustomShape 86"/>
            <p:cNvSpPr/>
            <p:nvPr/>
          </p:nvSpPr>
          <p:spPr>
            <a:xfrm rot="1800000">
              <a:off x="10463760" y="-4682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89" name="CustomShape 87"/>
            <p:cNvSpPr/>
            <p:nvPr/>
          </p:nvSpPr>
          <p:spPr>
            <a:xfrm rot="1800000">
              <a:off x="9792000" y="-3519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90" name="CustomShape 88"/>
            <p:cNvSpPr/>
            <p:nvPr/>
          </p:nvSpPr>
          <p:spPr>
            <a:xfrm rot="1800000">
              <a:off x="9120240" y="-2355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91" name="CustomShape 89"/>
            <p:cNvSpPr/>
            <p:nvPr/>
          </p:nvSpPr>
          <p:spPr>
            <a:xfrm rot="1800000">
              <a:off x="8448480" y="-1192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92" name="CustomShape 90"/>
            <p:cNvSpPr/>
            <p:nvPr/>
          </p:nvSpPr>
          <p:spPr>
            <a:xfrm rot="1800000">
              <a:off x="7776720" y="-28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93" name="CustomShape 91"/>
            <p:cNvSpPr/>
            <p:nvPr/>
          </p:nvSpPr>
          <p:spPr>
            <a:xfrm rot="1800000">
              <a:off x="7104960" y="1134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94" name="CustomShape 92"/>
            <p:cNvSpPr/>
            <p:nvPr/>
          </p:nvSpPr>
          <p:spPr>
            <a:xfrm rot="1800000">
              <a:off x="9796680" y="-5841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95" name="CustomShape 93"/>
            <p:cNvSpPr/>
            <p:nvPr/>
          </p:nvSpPr>
          <p:spPr>
            <a:xfrm rot="1800000">
              <a:off x="9124920" y="-4679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96" name="CustomShape 94"/>
            <p:cNvSpPr/>
            <p:nvPr/>
          </p:nvSpPr>
          <p:spPr>
            <a:xfrm rot="1800000">
              <a:off x="8453160" y="-3514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97" name="CustomShape 95"/>
            <p:cNvSpPr/>
            <p:nvPr/>
          </p:nvSpPr>
          <p:spPr>
            <a:xfrm rot="1800000">
              <a:off x="7781400" y="-2351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998" name="CustomShape 96"/>
            <p:cNvSpPr/>
            <p:nvPr/>
          </p:nvSpPr>
          <p:spPr>
            <a:xfrm rot="1800000">
              <a:off x="7109640" y="-1187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999" name="CustomShape 97"/>
            <p:cNvSpPr/>
            <p:nvPr/>
          </p:nvSpPr>
          <p:spPr>
            <a:xfrm rot="1800000">
              <a:off x="6437880" y="-24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000" name="CustomShape 98"/>
            <p:cNvSpPr/>
            <p:nvPr/>
          </p:nvSpPr>
          <p:spPr>
            <a:xfrm rot="1800000">
              <a:off x="5766120" y="113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001" name="CustomShape 99"/>
            <p:cNvSpPr/>
            <p:nvPr/>
          </p:nvSpPr>
          <p:spPr>
            <a:xfrm rot="1800000">
              <a:off x="12483360" y="-58431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02" name="CustomShape 100"/>
            <p:cNvSpPr/>
            <p:nvPr/>
          </p:nvSpPr>
          <p:spPr>
            <a:xfrm rot="1800000">
              <a:off x="13822200" y="-5846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003" name="CustomShape 101"/>
            <p:cNvSpPr/>
            <p:nvPr/>
          </p:nvSpPr>
          <p:spPr>
            <a:xfrm rot="1800000">
              <a:off x="13150440" y="-4683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004" name="CustomShape 102"/>
            <p:cNvSpPr/>
            <p:nvPr/>
          </p:nvSpPr>
          <p:spPr>
            <a:xfrm rot="1800000">
              <a:off x="12478680" y="-3519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005" name="CustomShape 103"/>
            <p:cNvSpPr/>
            <p:nvPr/>
          </p:nvSpPr>
          <p:spPr>
            <a:xfrm rot="1800000">
              <a:off x="11806920" y="-2356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006" name="CustomShape 104"/>
            <p:cNvSpPr/>
            <p:nvPr/>
          </p:nvSpPr>
          <p:spPr>
            <a:xfrm rot="1800000">
              <a:off x="11135160" y="-1191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007" name="CustomShape 105"/>
            <p:cNvSpPr/>
            <p:nvPr/>
          </p:nvSpPr>
          <p:spPr>
            <a:xfrm rot="1800000">
              <a:off x="10463040" y="-29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008" name="CustomShape 106"/>
            <p:cNvSpPr/>
            <p:nvPr/>
          </p:nvSpPr>
          <p:spPr>
            <a:xfrm rot="1800000">
              <a:off x="9791640" y="1135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009" name="CustomShape 107"/>
            <p:cNvSpPr/>
            <p:nvPr/>
          </p:nvSpPr>
          <p:spPr>
            <a:xfrm rot="1800000">
              <a:off x="9119520" y="2297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010" name="CustomShape 108"/>
            <p:cNvSpPr/>
            <p:nvPr/>
          </p:nvSpPr>
          <p:spPr>
            <a:xfrm rot="1800000">
              <a:off x="11811600" y="-46782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11" name="CustomShape 109"/>
            <p:cNvSpPr/>
            <p:nvPr/>
          </p:nvSpPr>
          <p:spPr>
            <a:xfrm rot="1800000">
              <a:off x="11139840" y="-35157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12" name="CustomShape 110"/>
            <p:cNvSpPr/>
            <p:nvPr/>
          </p:nvSpPr>
          <p:spPr>
            <a:xfrm rot="1800000">
              <a:off x="10468080" y="-23511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13" name="CustomShape 111"/>
            <p:cNvSpPr/>
            <p:nvPr/>
          </p:nvSpPr>
          <p:spPr>
            <a:xfrm rot="1800000">
              <a:off x="9795960" y="-11887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14" name="CustomShape 112"/>
            <p:cNvSpPr/>
            <p:nvPr/>
          </p:nvSpPr>
          <p:spPr>
            <a:xfrm rot="1800000">
              <a:off x="9124560" y="-241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15" name="CustomShape 113"/>
            <p:cNvSpPr/>
            <p:nvPr/>
          </p:nvSpPr>
          <p:spPr>
            <a:xfrm rot="1800000">
              <a:off x="8452440" y="1137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16" name="CustomShape 114"/>
            <p:cNvSpPr/>
            <p:nvPr/>
          </p:nvSpPr>
          <p:spPr>
            <a:xfrm rot="1800000">
              <a:off x="7780680" y="23025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17" name="CustomShape 115"/>
            <p:cNvSpPr/>
            <p:nvPr/>
          </p:nvSpPr>
          <p:spPr>
            <a:xfrm rot="1800000">
              <a:off x="14497920" y="-4679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18" name="CustomShape 116"/>
            <p:cNvSpPr/>
            <p:nvPr/>
          </p:nvSpPr>
          <p:spPr>
            <a:xfrm rot="1800000">
              <a:off x="15837120" y="-4682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19" name="CustomShape 117"/>
            <p:cNvSpPr/>
            <p:nvPr/>
          </p:nvSpPr>
          <p:spPr>
            <a:xfrm rot="1800000">
              <a:off x="15165000" y="-3520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20" name="CustomShape 118"/>
            <p:cNvSpPr/>
            <p:nvPr/>
          </p:nvSpPr>
          <p:spPr>
            <a:xfrm rot="1800000">
              <a:off x="14493600" y="-2355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21" name="CustomShape 119"/>
            <p:cNvSpPr/>
            <p:nvPr/>
          </p:nvSpPr>
          <p:spPr>
            <a:xfrm rot="1800000">
              <a:off x="13821480" y="-1193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22" name="CustomShape 120"/>
            <p:cNvSpPr/>
            <p:nvPr/>
          </p:nvSpPr>
          <p:spPr>
            <a:xfrm rot="1800000">
              <a:off x="13149720" y="-28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23" name="CustomShape 121"/>
            <p:cNvSpPr/>
            <p:nvPr/>
          </p:nvSpPr>
          <p:spPr>
            <a:xfrm rot="1800000">
              <a:off x="12477960" y="1133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24" name="CustomShape 122"/>
            <p:cNvSpPr/>
            <p:nvPr/>
          </p:nvSpPr>
          <p:spPr>
            <a:xfrm rot="1800000">
              <a:off x="11806200" y="2298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25" name="CustomShape 123"/>
            <p:cNvSpPr/>
            <p:nvPr/>
          </p:nvSpPr>
          <p:spPr>
            <a:xfrm rot="1800000">
              <a:off x="11134440" y="3460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26" name="CustomShape 124"/>
            <p:cNvSpPr/>
            <p:nvPr/>
          </p:nvSpPr>
          <p:spPr>
            <a:xfrm rot="1800000">
              <a:off x="13826520" y="-3514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27" name="CustomShape 125"/>
            <p:cNvSpPr/>
            <p:nvPr/>
          </p:nvSpPr>
          <p:spPr>
            <a:xfrm rot="1800000">
              <a:off x="13154400" y="-2352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28" name="CustomShape 126"/>
            <p:cNvSpPr/>
            <p:nvPr/>
          </p:nvSpPr>
          <p:spPr>
            <a:xfrm rot="1800000">
              <a:off x="12482640" y="-1187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29" name="CustomShape 127"/>
            <p:cNvSpPr/>
            <p:nvPr/>
          </p:nvSpPr>
          <p:spPr>
            <a:xfrm rot="1800000">
              <a:off x="11810880" y="-25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30" name="CustomShape 128"/>
            <p:cNvSpPr/>
            <p:nvPr/>
          </p:nvSpPr>
          <p:spPr>
            <a:xfrm rot="1800000">
              <a:off x="11139120" y="1139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31" name="CustomShape 129"/>
            <p:cNvSpPr/>
            <p:nvPr/>
          </p:nvSpPr>
          <p:spPr>
            <a:xfrm rot="1800000">
              <a:off x="10467360" y="2301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32" name="CustomShape 130"/>
            <p:cNvSpPr/>
            <p:nvPr/>
          </p:nvSpPr>
          <p:spPr>
            <a:xfrm rot="1800000">
              <a:off x="9795600" y="346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33" name="CustomShape 131"/>
            <p:cNvSpPr/>
            <p:nvPr/>
          </p:nvSpPr>
          <p:spPr>
            <a:xfrm rot="1800000">
              <a:off x="16512840" y="-3516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34" name="CustomShape 132"/>
            <p:cNvSpPr/>
            <p:nvPr/>
          </p:nvSpPr>
          <p:spPr>
            <a:xfrm rot="1800000">
              <a:off x="17851680" y="-3519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35" name="CustomShape 133"/>
            <p:cNvSpPr/>
            <p:nvPr/>
          </p:nvSpPr>
          <p:spPr>
            <a:xfrm rot="1800000">
              <a:off x="17179920" y="-2357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36" name="CustomShape 134"/>
            <p:cNvSpPr/>
            <p:nvPr/>
          </p:nvSpPr>
          <p:spPr>
            <a:xfrm rot="1800000">
              <a:off x="16508160" y="-1192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37" name="CustomShape 135"/>
            <p:cNvSpPr/>
            <p:nvPr/>
          </p:nvSpPr>
          <p:spPr>
            <a:xfrm rot="1800000">
              <a:off x="15836400" y="-29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38" name="CustomShape 136"/>
            <p:cNvSpPr/>
            <p:nvPr/>
          </p:nvSpPr>
          <p:spPr>
            <a:xfrm rot="1800000">
              <a:off x="15164640" y="1134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39" name="CustomShape 137"/>
            <p:cNvSpPr/>
            <p:nvPr/>
          </p:nvSpPr>
          <p:spPr>
            <a:xfrm rot="1800000">
              <a:off x="14492880" y="2296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40" name="CustomShape 138"/>
            <p:cNvSpPr/>
            <p:nvPr/>
          </p:nvSpPr>
          <p:spPr>
            <a:xfrm rot="1800000">
              <a:off x="13821120" y="3461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41" name="CustomShape 139"/>
            <p:cNvSpPr/>
            <p:nvPr/>
          </p:nvSpPr>
          <p:spPr>
            <a:xfrm rot="1800000">
              <a:off x="13149360" y="4623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42" name="CustomShape 140"/>
            <p:cNvSpPr/>
            <p:nvPr/>
          </p:nvSpPr>
          <p:spPr>
            <a:xfrm rot="1800000">
              <a:off x="15841080" y="-2351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43" name="CustomShape 141"/>
            <p:cNvSpPr/>
            <p:nvPr/>
          </p:nvSpPr>
          <p:spPr>
            <a:xfrm rot="1800000">
              <a:off x="15169320" y="-1189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44" name="CustomShape 142"/>
            <p:cNvSpPr/>
            <p:nvPr/>
          </p:nvSpPr>
          <p:spPr>
            <a:xfrm rot="1800000">
              <a:off x="14497560" y="-24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45" name="CustomShape 143"/>
            <p:cNvSpPr/>
            <p:nvPr/>
          </p:nvSpPr>
          <p:spPr>
            <a:xfrm rot="1800000">
              <a:off x="13825800" y="1137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46" name="CustomShape 144"/>
            <p:cNvSpPr/>
            <p:nvPr/>
          </p:nvSpPr>
          <p:spPr>
            <a:xfrm rot="1800000">
              <a:off x="13154040" y="2302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47" name="CustomShape 145"/>
            <p:cNvSpPr/>
            <p:nvPr/>
          </p:nvSpPr>
          <p:spPr>
            <a:xfrm rot="1800000">
              <a:off x="12482280" y="3465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48" name="CustomShape 146"/>
            <p:cNvSpPr/>
            <p:nvPr/>
          </p:nvSpPr>
          <p:spPr>
            <a:xfrm rot="1800000">
              <a:off x="11810520" y="462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49" name="CustomShape 147"/>
            <p:cNvSpPr/>
            <p:nvPr/>
          </p:nvSpPr>
          <p:spPr>
            <a:xfrm rot="1800000">
              <a:off x="18527760" y="-2352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50" name="CustomShape 148"/>
            <p:cNvSpPr/>
            <p:nvPr/>
          </p:nvSpPr>
          <p:spPr>
            <a:xfrm rot="1800000">
              <a:off x="19866600" y="-2355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51" name="CustomShape 149"/>
            <p:cNvSpPr/>
            <p:nvPr/>
          </p:nvSpPr>
          <p:spPr>
            <a:xfrm rot="1800000">
              <a:off x="19194840" y="-1193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52" name="CustomShape 150"/>
            <p:cNvSpPr/>
            <p:nvPr/>
          </p:nvSpPr>
          <p:spPr>
            <a:xfrm rot="1800000">
              <a:off x="18523080" y="-28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53" name="CustomShape 151"/>
            <p:cNvSpPr/>
            <p:nvPr/>
          </p:nvSpPr>
          <p:spPr>
            <a:xfrm rot="1800000">
              <a:off x="17851320" y="1133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54" name="CustomShape 152"/>
            <p:cNvSpPr/>
            <p:nvPr/>
          </p:nvSpPr>
          <p:spPr>
            <a:xfrm rot="1800000">
              <a:off x="17179560" y="229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55" name="CustomShape 153"/>
            <p:cNvSpPr/>
            <p:nvPr/>
          </p:nvSpPr>
          <p:spPr>
            <a:xfrm rot="1800000">
              <a:off x="16507800" y="346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56" name="CustomShape 154"/>
            <p:cNvSpPr/>
            <p:nvPr/>
          </p:nvSpPr>
          <p:spPr>
            <a:xfrm rot="1800000">
              <a:off x="15836040" y="4624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57" name="CustomShape 155"/>
            <p:cNvSpPr/>
            <p:nvPr/>
          </p:nvSpPr>
          <p:spPr>
            <a:xfrm rot="1800000">
              <a:off x="15163920" y="5787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58" name="CustomShape 156"/>
            <p:cNvSpPr/>
            <p:nvPr/>
          </p:nvSpPr>
          <p:spPr>
            <a:xfrm rot="1800000">
              <a:off x="17856000" y="-118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59" name="CustomShape 157"/>
            <p:cNvSpPr/>
            <p:nvPr/>
          </p:nvSpPr>
          <p:spPr>
            <a:xfrm rot="1800000">
              <a:off x="17184240" y="-25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60" name="CustomShape 158"/>
            <p:cNvSpPr/>
            <p:nvPr/>
          </p:nvSpPr>
          <p:spPr>
            <a:xfrm rot="1800000">
              <a:off x="16512480" y="1138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61" name="CustomShape 159"/>
            <p:cNvSpPr/>
            <p:nvPr/>
          </p:nvSpPr>
          <p:spPr>
            <a:xfrm rot="1800000">
              <a:off x="15840720" y="2301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62" name="CustomShape 160"/>
            <p:cNvSpPr/>
            <p:nvPr/>
          </p:nvSpPr>
          <p:spPr>
            <a:xfrm rot="1800000">
              <a:off x="15168960" y="346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63" name="CustomShape 161"/>
            <p:cNvSpPr/>
            <p:nvPr/>
          </p:nvSpPr>
          <p:spPr>
            <a:xfrm rot="1800000">
              <a:off x="14496840" y="4628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064" name="CustomShape 162"/>
            <p:cNvSpPr/>
            <p:nvPr/>
          </p:nvSpPr>
          <p:spPr>
            <a:xfrm rot="1800000">
              <a:off x="13825440" y="579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065" name="CustomShape 163"/>
            <p:cNvSpPr/>
            <p:nvPr/>
          </p:nvSpPr>
          <p:spPr>
            <a:xfrm rot="1800000">
              <a:off x="13206960" y="-5224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66" name="CustomShape 164"/>
            <p:cNvSpPr/>
            <p:nvPr/>
          </p:nvSpPr>
          <p:spPr>
            <a:xfrm rot="1800000">
              <a:off x="13878000" y="-4836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67" name="CustomShape 165"/>
            <p:cNvSpPr/>
            <p:nvPr/>
          </p:nvSpPr>
          <p:spPr>
            <a:xfrm rot="1800000">
              <a:off x="15216120" y="-4063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68" name="CustomShape 166"/>
            <p:cNvSpPr/>
            <p:nvPr/>
          </p:nvSpPr>
          <p:spPr>
            <a:xfrm rot="1800000">
              <a:off x="15888240" y="-3675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69" name="CustomShape 167"/>
            <p:cNvSpPr/>
            <p:nvPr/>
          </p:nvSpPr>
          <p:spPr>
            <a:xfrm rot="1800000">
              <a:off x="17225280" y="-2903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0" name="CustomShape 168"/>
            <p:cNvSpPr/>
            <p:nvPr/>
          </p:nvSpPr>
          <p:spPr>
            <a:xfrm rot="1800000">
              <a:off x="17897400" y="-2515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1" name="CustomShape 169"/>
            <p:cNvSpPr/>
            <p:nvPr/>
          </p:nvSpPr>
          <p:spPr>
            <a:xfrm rot="1800000">
              <a:off x="19238040" y="-1742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2" name="CustomShape 170"/>
            <p:cNvSpPr/>
            <p:nvPr/>
          </p:nvSpPr>
          <p:spPr>
            <a:xfrm rot="1800000">
              <a:off x="19906560" y="-1355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3" name="CustomShape 171"/>
            <p:cNvSpPr/>
            <p:nvPr/>
          </p:nvSpPr>
          <p:spPr>
            <a:xfrm rot="1800000">
              <a:off x="21247200" y="-581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4" name="CustomShape 172"/>
            <p:cNvSpPr/>
            <p:nvPr/>
          </p:nvSpPr>
          <p:spPr>
            <a:xfrm rot="1800000">
              <a:off x="21918960" y="-194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5" name="CustomShape 173"/>
            <p:cNvSpPr/>
            <p:nvPr/>
          </p:nvSpPr>
          <p:spPr>
            <a:xfrm rot="1800000">
              <a:off x="11871720" y="-52203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6" name="CustomShape 174"/>
            <p:cNvSpPr/>
            <p:nvPr/>
          </p:nvSpPr>
          <p:spPr>
            <a:xfrm rot="1800000">
              <a:off x="12543840" y="-48333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7" name="CustomShape 175"/>
            <p:cNvSpPr/>
            <p:nvPr/>
          </p:nvSpPr>
          <p:spPr>
            <a:xfrm rot="1800000">
              <a:off x="13880880" y="-40600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8" name="CustomShape 176"/>
            <p:cNvSpPr/>
            <p:nvPr/>
          </p:nvSpPr>
          <p:spPr>
            <a:xfrm rot="1800000">
              <a:off x="14553000" y="-36723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9" name="CustomShape 177"/>
            <p:cNvSpPr/>
            <p:nvPr/>
          </p:nvSpPr>
          <p:spPr>
            <a:xfrm rot="1800000">
              <a:off x="15893280" y="-28990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0" name="CustomShape 178"/>
            <p:cNvSpPr/>
            <p:nvPr/>
          </p:nvSpPr>
          <p:spPr>
            <a:xfrm rot="1800000">
              <a:off x="16563240" y="-251208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1" name="CustomShape 179"/>
            <p:cNvSpPr/>
            <p:nvPr/>
          </p:nvSpPr>
          <p:spPr>
            <a:xfrm rot="1800000">
              <a:off x="17903880" y="-17380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2" name="CustomShape 180"/>
            <p:cNvSpPr/>
            <p:nvPr/>
          </p:nvSpPr>
          <p:spPr>
            <a:xfrm rot="1800000">
              <a:off x="18574560" y="-13510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3" name="CustomShape 181"/>
            <p:cNvSpPr/>
            <p:nvPr/>
          </p:nvSpPr>
          <p:spPr>
            <a:xfrm rot="1800000">
              <a:off x="19913040" y="-5774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4" name="CustomShape 182"/>
            <p:cNvSpPr/>
            <p:nvPr/>
          </p:nvSpPr>
          <p:spPr>
            <a:xfrm rot="1800000">
              <a:off x="20584800" y="-1900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5" name="CustomShape 183"/>
            <p:cNvSpPr/>
            <p:nvPr/>
          </p:nvSpPr>
          <p:spPr>
            <a:xfrm rot="1800000">
              <a:off x="12534120" y="-40572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6" name="CustomShape 184"/>
            <p:cNvSpPr/>
            <p:nvPr/>
          </p:nvSpPr>
          <p:spPr>
            <a:xfrm rot="1800000">
              <a:off x="13204800" y="-36694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7" name="CustomShape 185"/>
            <p:cNvSpPr/>
            <p:nvPr/>
          </p:nvSpPr>
          <p:spPr>
            <a:xfrm rot="1800000">
              <a:off x="14542920" y="-28962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8" name="CustomShape 186"/>
            <p:cNvSpPr/>
            <p:nvPr/>
          </p:nvSpPr>
          <p:spPr>
            <a:xfrm rot="1800000">
              <a:off x="15215040" y="-25084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9" name="CustomShape 187"/>
            <p:cNvSpPr/>
            <p:nvPr/>
          </p:nvSpPr>
          <p:spPr>
            <a:xfrm rot="1800000">
              <a:off x="16552080" y="-17362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0" name="CustomShape 188"/>
            <p:cNvSpPr/>
            <p:nvPr/>
          </p:nvSpPr>
          <p:spPr>
            <a:xfrm rot="1800000">
              <a:off x="17223840" y="-13482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1" name="CustomShape 189"/>
            <p:cNvSpPr/>
            <p:nvPr/>
          </p:nvSpPr>
          <p:spPr>
            <a:xfrm rot="1800000">
              <a:off x="18564840" y="-5752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2" name="CustomShape 190"/>
            <p:cNvSpPr/>
            <p:nvPr/>
          </p:nvSpPr>
          <p:spPr>
            <a:xfrm rot="1800000">
              <a:off x="19233000" y="-1882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3" name="CustomShape 191"/>
            <p:cNvSpPr/>
            <p:nvPr/>
          </p:nvSpPr>
          <p:spPr>
            <a:xfrm rot="1800000">
              <a:off x="20573640" y="5853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4" name="CustomShape 192"/>
            <p:cNvSpPr/>
            <p:nvPr/>
          </p:nvSpPr>
          <p:spPr>
            <a:xfrm rot="1800000">
              <a:off x="21246120" y="9727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5" name="CustomShape 193"/>
            <p:cNvSpPr/>
            <p:nvPr/>
          </p:nvSpPr>
          <p:spPr>
            <a:xfrm rot="1800000">
              <a:off x="11197440" y="-4052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6" name="CustomShape 194"/>
            <p:cNvSpPr/>
            <p:nvPr/>
          </p:nvSpPr>
          <p:spPr>
            <a:xfrm rot="1800000">
              <a:off x="11869200" y="-3665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7" name="CustomShape 195"/>
            <p:cNvSpPr/>
            <p:nvPr/>
          </p:nvSpPr>
          <p:spPr>
            <a:xfrm rot="1800000">
              <a:off x="13206600" y="-2892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8" name="CustomShape 196"/>
            <p:cNvSpPr/>
            <p:nvPr/>
          </p:nvSpPr>
          <p:spPr>
            <a:xfrm rot="1800000">
              <a:off x="13878360" y="-2504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9" name="CustomShape 197"/>
            <p:cNvSpPr/>
            <p:nvPr/>
          </p:nvSpPr>
          <p:spPr>
            <a:xfrm rot="1800000">
              <a:off x="15219000" y="-1730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0" name="CustomShape 198"/>
            <p:cNvSpPr/>
            <p:nvPr/>
          </p:nvSpPr>
          <p:spPr>
            <a:xfrm rot="1800000">
              <a:off x="15888600" y="-13438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1" name="CustomShape 199"/>
            <p:cNvSpPr/>
            <p:nvPr/>
          </p:nvSpPr>
          <p:spPr>
            <a:xfrm rot="1800000">
              <a:off x="17229240" y="-5698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2" name="CustomShape 200"/>
            <p:cNvSpPr/>
            <p:nvPr/>
          </p:nvSpPr>
          <p:spPr>
            <a:xfrm rot="1800000">
              <a:off x="17900280" y="-182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3" name="CustomShape 201"/>
            <p:cNvSpPr/>
            <p:nvPr/>
          </p:nvSpPr>
          <p:spPr>
            <a:xfrm rot="1800000">
              <a:off x="19238400" y="590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4" name="CustomShape 202"/>
            <p:cNvSpPr/>
            <p:nvPr/>
          </p:nvSpPr>
          <p:spPr>
            <a:xfrm rot="1800000">
              <a:off x="19910520" y="977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5" name="CustomShape 203"/>
            <p:cNvSpPr/>
            <p:nvPr/>
          </p:nvSpPr>
          <p:spPr>
            <a:xfrm rot="1800000">
              <a:off x="11865960" y="-2900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6" name="CustomShape 204"/>
            <p:cNvSpPr/>
            <p:nvPr/>
          </p:nvSpPr>
          <p:spPr>
            <a:xfrm rot="1800000">
              <a:off x="12537000" y="-25128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7" name="CustomShape 205"/>
            <p:cNvSpPr/>
            <p:nvPr/>
          </p:nvSpPr>
          <p:spPr>
            <a:xfrm rot="1800000">
              <a:off x="13874760" y="-17391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8" name="CustomShape 206"/>
            <p:cNvSpPr/>
            <p:nvPr/>
          </p:nvSpPr>
          <p:spPr>
            <a:xfrm rot="1800000">
              <a:off x="14547240" y="-13518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9" name="CustomShape 207"/>
            <p:cNvSpPr/>
            <p:nvPr/>
          </p:nvSpPr>
          <p:spPr>
            <a:xfrm rot="1800000">
              <a:off x="15883920" y="-5792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0" name="CustomShape 208"/>
            <p:cNvSpPr/>
            <p:nvPr/>
          </p:nvSpPr>
          <p:spPr>
            <a:xfrm rot="1800000">
              <a:off x="16556040" y="-191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1" name="CustomShape 209"/>
            <p:cNvSpPr/>
            <p:nvPr/>
          </p:nvSpPr>
          <p:spPr>
            <a:xfrm rot="1800000">
              <a:off x="17897040" y="5810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2" name="CustomShape 210"/>
            <p:cNvSpPr/>
            <p:nvPr/>
          </p:nvSpPr>
          <p:spPr>
            <a:xfrm rot="1800000">
              <a:off x="18565200" y="968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3" name="CustomShape 211"/>
            <p:cNvSpPr/>
            <p:nvPr/>
          </p:nvSpPr>
          <p:spPr>
            <a:xfrm rot="1800000">
              <a:off x="19905840" y="1742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4" name="CustomShape 212"/>
            <p:cNvSpPr/>
            <p:nvPr/>
          </p:nvSpPr>
          <p:spPr>
            <a:xfrm rot="1800000">
              <a:off x="20578320" y="21294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5" name="CustomShape 213"/>
            <p:cNvSpPr/>
            <p:nvPr/>
          </p:nvSpPr>
          <p:spPr>
            <a:xfrm rot="1800000">
              <a:off x="10529280" y="-2895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6" name="CustomShape 214"/>
            <p:cNvSpPr/>
            <p:nvPr/>
          </p:nvSpPr>
          <p:spPr>
            <a:xfrm rot="1800000">
              <a:off x="11201400" y="-2508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7" name="CustomShape 215"/>
            <p:cNvSpPr/>
            <p:nvPr/>
          </p:nvSpPr>
          <p:spPr>
            <a:xfrm rot="1800000">
              <a:off x="12538440" y="-1735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8" name="CustomShape 216"/>
            <p:cNvSpPr/>
            <p:nvPr/>
          </p:nvSpPr>
          <p:spPr>
            <a:xfrm rot="1800000">
              <a:off x="13210560" y="-1347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9" name="CustomShape 217"/>
            <p:cNvSpPr/>
            <p:nvPr/>
          </p:nvSpPr>
          <p:spPr>
            <a:xfrm rot="1800000">
              <a:off x="14551200" y="-57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0" name="CustomShape 218"/>
            <p:cNvSpPr/>
            <p:nvPr/>
          </p:nvSpPr>
          <p:spPr>
            <a:xfrm rot="1800000">
              <a:off x="15220800" y="-1872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1" name="CustomShape 219"/>
            <p:cNvSpPr/>
            <p:nvPr/>
          </p:nvSpPr>
          <p:spPr>
            <a:xfrm rot="1800000">
              <a:off x="16561440" y="586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2" name="CustomShape 220"/>
            <p:cNvSpPr/>
            <p:nvPr/>
          </p:nvSpPr>
          <p:spPr>
            <a:xfrm rot="1800000">
              <a:off x="17232480" y="973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3" name="CustomShape 221"/>
            <p:cNvSpPr/>
            <p:nvPr/>
          </p:nvSpPr>
          <p:spPr>
            <a:xfrm rot="1800000">
              <a:off x="18570600" y="1747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4" name="CustomShape 222"/>
            <p:cNvSpPr/>
            <p:nvPr/>
          </p:nvSpPr>
          <p:spPr>
            <a:xfrm rot="1800000">
              <a:off x="19242720" y="2134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5" name="CustomShape 223"/>
            <p:cNvSpPr/>
            <p:nvPr/>
          </p:nvSpPr>
          <p:spPr>
            <a:xfrm rot="1800000">
              <a:off x="11197800" y="-1742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6" name="CustomShape 224"/>
            <p:cNvSpPr/>
            <p:nvPr/>
          </p:nvSpPr>
          <p:spPr>
            <a:xfrm rot="1800000">
              <a:off x="11868840" y="-1354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7" name="CustomShape 225"/>
            <p:cNvSpPr/>
            <p:nvPr/>
          </p:nvSpPr>
          <p:spPr>
            <a:xfrm rot="1800000">
              <a:off x="13206600" y="-58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8" name="CustomShape 226"/>
            <p:cNvSpPr/>
            <p:nvPr/>
          </p:nvSpPr>
          <p:spPr>
            <a:xfrm rot="1800000">
              <a:off x="13879080" y="-1936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9" name="CustomShape 227"/>
            <p:cNvSpPr/>
            <p:nvPr/>
          </p:nvSpPr>
          <p:spPr>
            <a:xfrm rot="1800000">
              <a:off x="15215760" y="578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0" name="CustomShape 228"/>
            <p:cNvSpPr/>
            <p:nvPr/>
          </p:nvSpPr>
          <p:spPr>
            <a:xfrm rot="1800000">
              <a:off x="15887880" y="966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1" name="CustomShape 229"/>
            <p:cNvSpPr/>
            <p:nvPr/>
          </p:nvSpPr>
          <p:spPr>
            <a:xfrm rot="1800000">
              <a:off x="17228880" y="1739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2" name="CustomShape 230"/>
            <p:cNvSpPr/>
            <p:nvPr/>
          </p:nvSpPr>
          <p:spPr>
            <a:xfrm rot="1800000">
              <a:off x="17897040" y="2126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3" name="CustomShape 231"/>
            <p:cNvSpPr/>
            <p:nvPr/>
          </p:nvSpPr>
          <p:spPr>
            <a:xfrm rot="1800000">
              <a:off x="19237680" y="2900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4" name="CustomShape 232"/>
            <p:cNvSpPr/>
            <p:nvPr/>
          </p:nvSpPr>
          <p:spPr>
            <a:xfrm rot="1800000">
              <a:off x="19910160" y="3287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5" name="CustomShape 233"/>
            <p:cNvSpPr/>
            <p:nvPr/>
          </p:nvSpPr>
          <p:spPr>
            <a:xfrm rot="1800000">
              <a:off x="9861480" y="-1738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6" name="CustomShape 234"/>
            <p:cNvSpPr/>
            <p:nvPr/>
          </p:nvSpPr>
          <p:spPr>
            <a:xfrm rot="1800000">
              <a:off x="10533600" y="-1351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7" name="CustomShape 235"/>
            <p:cNvSpPr/>
            <p:nvPr/>
          </p:nvSpPr>
          <p:spPr>
            <a:xfrm rot="1800000">
              <a:off x="11870640" y="-578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8" name="CustomShape 236"/>
            <p:cNvSpPr/>
            <p:nvPr/>
          </p:nvSpPr>
          <p:spPr>
            <a:xfrm rot="1800000">
              <a:off x="12542760" y="-190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9" name="CustomShape 237"/>
            <p:cNvSpPr/>
            <p:nvPr/>
          </p:nvSpPr>
          <p:spPr>
            <a:xfrm rot="1800000">
              <a:off x="13883400" y="582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0" name="CustomShape 238"/>
            <p:cNvSpPr/>
            <p:nvPr/>
          </p:nvSpPr>
          <p:spPr>
            <a:xfrm rot="1800000">
              <a:off x="14553000" y="9694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1" name="CustomShape 239"/>
            <p:cNvSpPr/>
            <p:nvPr/>
          </p:nvSpPr>
          <p:spPr>
            <a:xfrm rot="1800000">
              <a:off x="15893640" y="1743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2" name="CustomShape 240"/>
            <p:cNvSpPr/>
            <p:nvPr/>
          </p:nvSpPr>
          <p:spPr>
            <a:xfrm rot="1800000">
              <a:off x="16564320" y="2130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3" name="CustomShape 241"/>
            <p:cNvSpPr/>
            <p:nvPr/>
          </p:nvSpPr>
          <p:spPr>
            <a:xfrm rot="1800000">
              <a:off x="17902800" y="2903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4" name="CustomShape 242"/>
            <p:cNvSpPr/>
            <p:nvPr/>
          </p:nvSpPr>
          <p:spPr>
            <a:xfrm rot="1800000">
              <a:off x="18574560" y="3291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5" name="CustomShape 243"/>
            <p:cNvSpPr/>
            <p:nvPr/>
          </p:nvSpPr>
          <p:spPr>
            <a:xfrm rot="1800000">
              <a:off x="10530000" y="-58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6" name="CustomShape 244"/>
            <p:cNvSpPr/>
            <p:nvPr/>
          </p:nvSpPr>
          <p:spPr>
            <a:xfrm rot="1800000">
              <a:off x="11201040" y="-198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7" name="CustomShape 245"/>
            <p:cNvSpPr/>
            <p:nvPr/>
          </p:nvSpPr>
          <p:spPr>
            <a:xfrm rot="1800000">
              <a:off x="12538800" y="574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8" name="CustomShape 246"/>
            <p:cNvSpPr/>
            <p:nvPr/>
          </p:nvSpPr>
          <p:spPr>
            <a:xfrm rot="1800000">
              <a:off x="13211280" y="962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9" name="CustomShape 247"/>
            <p:cNvSpPr/>
            <p:nvPr/>
          </p:nvSpPr>
          <p:spPr>
            <a:xfrm rot="1800000">
              <a:off x="14547960" y="17352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0" name="CustomShape 248"/>
            <p:cNvSpPr/>
            <p:nvPr/>
          </p:nvSpPr>
          <p:spPr>
            <a:xfrm rot="1800000">
              <a:off x="15220080" y="2122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1" name="CustomShape 249"/>
            <p:cNvSpPr/>
            <p:nvPr/>
          </p:nvSpPr>
          <p:spPr>
            <a:xfrm rot="1800000">
              <a:off x="16561080" y="2895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2" name="CustomShape 250"/>
            <p:cNvSpPr/>
            <p:nvPr/>
          </p:nvSpPr>
          <p:spPr>
            <a:xfrm rot="1800000">
              <a:off x="17229240" y="3282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3" name="CustomShape 251"/>
            <p:cNvSpPr/>
            <p:nvPr/>
          </p:nvSpPr>
          <p:spPr>
            <a:xfrm rot="1800000">
              <a:off x="18569880" y="4056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4" name="CustomShape 252"/>
            <p:cNvSpPr/>
            <p:nvPr/>
          </p:nvSpPr>
          <p:spPr>
            <a:xfrm rot="1800000">
              <a:off x="19242000" y="4444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5" name="CustomShape 253"/>
            <p:cNvSpPr/>
            <p:nvPr/>
          </p:nvSpPr>
          <p:spPr>
            <a:xfrm rot="1800000">
              <a:off x="9193680" y="-581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6" name="CustomShape 254"/>
            <p:cNvSpPr/>
            <p:nvPr/>
          </p:nvSpPr>
          <p:spPr>
            <a:xfrm rot="1800000">
              <a:off x="9865800" y="-194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7" name="CustomShape 255"/>
            <p:cNvSpPr/>
            <p:nvPr/>
          </p:nvSpPr>
          <p:spPr>
            <a:xfrm rot="1800000">
              <a:off x="11202840" y="577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8" name="CustomShape 256"/>
            <p:cNvSpPr/>
            <p:nvPr/>
          </p:nvSpPr>
          <p:spPr>
            <a:xfrm rot="1800000">
              <a:off x="11874960" y="965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9" name="CustomShape 257"/>
            <p:cNvSpPr/>
            <p:nvPr/>
          </p:nvSpPr>
          <p:spPr>
            <a:xfrm rot="1800000">
              <a:off x="13215240" y="1739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0" name="CustomShape 258"/>
            <p:cNvSpPr/>
            <p:nvPr/>
          </p:nvSpPr>
          <p:spPr>
            <a:xfrm rot="1800000">
              <a:off x="13885200" y="2126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1" name="CustomShape 259"/>
            <p:cNvSpPr/>
            <p:nvPr/>
          </p:nvSpPr>
          <p:spPr>
            <a:xfrm rot="1800000">
              <a:off x="15225840" y="2900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2" name="CustomShape 260"/>
            <p:cNvSpPr/>
            <p:nvPr/>
          </p:nvSpPr>
          <p:spPr>
            <a:xfrm rot="1800000">
              <a:off x="15896520" y="3287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3" name="CustomShape 261"/>
            <p:cNvSpPr/>
            <p:nvPr/>
          </p:nvSpPr>
          <p:spPr>
            <a:xfrm rot="1800000">
              <a:off x="17235000" y="4060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4" name="CustomShape 262"/>
            <p:cNvSpPr/>
            <p:nvPr/>
          </p:nvSpPr>
          <p:spPr>
            <a:xfrm rot="1800000">
              <a:off x="17906760" y="4448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5" name="CustomShape 263"/>
            <p:cNvSpPr/>
            <p:nvPr/>
          </p:nvSpPr>
          <p:spPr>
            <a:xfrm rot="1800000">
              <a:off x="9862200" y="570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6" name="CustomShape 264"/>
            <p:cNvSpPr/>
            <p:nvPr/>
          </p:nvSpPr>
          <p:spPr>
            <a:xfrm rot="1800000">
              <a:off x="10532880" y="958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7" name="CustomShape 265"/>
            <p:cNvSpPr/>
            <p:nvPr/>
          </p:nvSpPr>
          <p:spPr>
            <a:xfrm rot="1800000">
              <a:off x="11871000" y="1731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8" name="CustomShape 266"/>
            <p:cNvSpPr/>
            <p:nvPr/>
          </p:nvSpPr>
          <p:spPr>
            <a:xfrm rot="1800000">
              <a:off x="12543480" y="2119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9" name="CustomShape 267"/>
            <p:cNvSpPr/>
            <p:nvPr/>
          </p:nvSpPr>
          <p:spPr>
            <a:xfrm rot="1800000">
              <a:off x="13880160" y="2891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0" name="CustomShape 268"/>
            <p:cNvSpPr/>
            <p:nvPr/>
          </p:nvSpPr>
          <p:spPr>
            <a:xfrm rot="1800000">
              <a:off x="14552280" y="3279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1" name="CustomShape 269"/>
            <p:cNvSpPr/>
            <p:nvPr/>
          </p:nvSpPr>
          <p:spPr>
            <a:xfrm rot="1800000">
              <a:off x="15892920" y="405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2" name="CustomShape 270"/>
            <p:cNvSpPr/>
            <p:nvPr/>
          </p:nvSpPr>
          <p:spPr>
            <a:xfrm rot="1800000">
              <a:off x="16561440" y="4439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3" name="CustomShape 271"/>
            <p:cNvSpPr/>
            <p:nvPr/>
          </p:nvSpPr>
          <p:spPr>
            <a:xfrm rot="1800000">
              <a:off x="17902080" y="5213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4" name="CustomShape 272"/>
            <p:cNvSpPr/>
            <p:nvPr/>
          </p:nvSpPr>
          <p:spPr>
            <a:xfrm rot="1800000">
              <a:off x="18574200" y="5600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5" name="CustomShape 273"/>
            <p:cNvSpPr/>
            <p:nvPr/>
          </p:nvSpPr>
          <p:spPr>
            <a:xfrm rot="1800000">
              <a:off x="8525880" y="574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6" name="CustomShape 274"/>
            <p:cNvSpPr/>
            <p:nvPr/>
          </p:nvSpPr>
          <p:spPr>
            <a:xfrm rot="1800000">
              <a:off x="9197640" y="961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7" name="CustomShape 275"/>
            <p:cNvSpPr/>
            <p:nvPr/>
          </p:nvSpPr>
          <p:spPr>
            <a:xfrm rot="1800000">
              <a:off x="10535040" y="1734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8" name="CustomShape 276"/>
            <p:cNvSpPr/>
            <p:nvPr/>
          </p:nvSpPr>
          <p:spPr>
            <a:xfrm rot="1800000">
              <a:off x="11206800" y="2122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9" name="CustomShape 277"/>
            <p:cNvSpPr/>
            <p:nvPr/>
          </p:nvSpPr>
          <p:spPr>
            <a:xfrm rot="1800000">
              <a:off x="12547440" y="2895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0" name="CustomShape 278"/>
            <p:cNvSpPr/>
            <p:nvPr/>
          </p:nvSpPr>
          <p:spPr>
            <a:xfrm rot="1800000">
              <a:off x="13217400" y="3282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1" name="CustomShape 279"/>
            <p:cNvSpPr/>
            <p:nvPr/>
          </p:nvSpPr>
          <p:spPr>
            <a:xfrm rot="1800000">
              <a:off x="14557680" y="4056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2" name="CustomShape 280"/>
            <p:cNvSpPr/>
            <p:nvPr/>
          </p:nvSpPr>
          <p:spPr>
            <a:xfrm rot="1800000">
              <a:off x="15228720" y="4443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3" name="CustomShape 281"/>
            <p:cNvSpPr/>
            <p:nvPr/>
          </p:nvSpPr>
          <p:spPr>
            <a:xfrm rot="1800000">
              <a:off x="16566840" y="5217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4" name="CustomShape 282"/>
            <p:cNvSpPr/>
            <p:nvPr/>
          </p:nvSpPr>
          <p:spPr>
            <a:xfrm rot="1800000">
              <a:off x="17238960" y="5604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5" name="CustomShape 283"/>
            <p:cNvSpPr/>
            <p:nvPr/>
          </p:nvSpPr>
          <p:spPr>
            <a:xfrm rot="1800000">
              <a:off x="9194400" y="1727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6" name="CustomShape 284"/>
            <p:cNvSpPr/>
            <p:nvPr/>
          </p:nvSpPr>
          <p:spPr>
            <a:xfrm rot="1800000">
              <a:off x="9865080" y="2115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7" name="CustomShape 285"/>
            <p:cNvSpPr/>
            <p:nvPr/>
          </p:nvSpPr>
          <p:spPr>
            <a:xfrm rot="1800000">
              <a:off x="11203200" y="2888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8" name="CustomShape 286"/>
            <p:cNvSpPr/>
            <p:nvPr/>
          </p:nvSpPr>
          <p:spPr>
            <a:xfrm rot="1800000">
              <a:off x="11875320" y="32763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9" name="CustomShape 287"/>
            <p:cNvSpPr/>
            <p:nvPr/>
          </p:nvSpPr>
          <p:spPr>
            <a:xfrm rot="1800000">
              <a:off x="13212360" y="4048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0" name="CustomShape 288"/>
            <p:cNvSpPr/>
            <p:nvPr/>
          </p:nvSpPr>
          <p:spPr>
            <a:xfrm rot="1800000">
              <a:off x="13884120" y="4436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1" name="CustomShape 289"/>
            <p:cNvSpPr/>
            <p:nvPr/>
          </p:nvSpPr>
          <p:spPr>
            <a:xfrm rot="1800000">
              <a:off x="15225120" y="52095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2" name="CustomShape 290"/>
            <p:cNvSpPr/>
            <p:nvPr/>
          </p:nvSpPr>
          <p:spPr>
            <a:xfrm rot="1800000">
              <a:off x="15893280" y="5596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3" name="CustomShape 291"/>
            <p:cNvSpPr/>
            <p:nvPr/>
          </p:nvSpPr>
          <p:spPr>
            <a:xfrm rot="1800000">
              <a:off x="17233920" y="6370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4" name="CustomShape 292"/>
            <p:cNvSpPr/>
            <p:nvPr/>
          </p:nvSpPr>
          <p:spPr>
            <a:xfrm rot="1800000">
              <a:off x="17906400" y="6757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5" name="CustomShape 293"/>
            <p:cNvSpPr/>
            <p:nvPr/>
          </p:nvSpPr>
          <p:spPr>
            <a:xfrm rot="1800000">
              <a:off x="7858080" y="1731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6" name="CustomShape 294"/>
            <p:cNvSpPr/>
            <p:nvPr/>
          </p:nvSpPr>
          <p:spPr>
            <a:xfrm rot="1800000">
              <a:off x="8529840" y="2118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7" name="CustomShape 295"/>
            <p:cNvSpPr/>
            <p:nvPr/>
          </p:nvSpPr>
          <p:spPr>
            <a:xfrm rot="1800000">
              <a:off x="9867240" y="2891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8" name="CustomShape 296"/>
            <p:cNvSpPr/>
            <p:nvPr/>
          </p:nvSpPr>
          <p:spPr>
            <a:xfrm rot="1800000">
              <a:off x="10539000" y="3279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9" name="CustomShape 297"/>
            <p:cNvSpPr/>
            <p:nvPr/>
          </p:nvSpPr>
          <p:spPr>
            <a:xfrm rot="1800000">
              <a:off x="11879640" y="4052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0" name="CustomShape 298"/>
            <p:cNvSpPr/>
            <p:nvPr/>
          </p:nvSpPr>
          <p:spPr>
            <a:xfrm rot="1800000">
              <a:off x="12549240" y="44398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1" name="CustomShape 299"/>
            <p:cNvSpPr/>
            <p:nvPr/>
          </p:nvSpPr>
          <p:spPr>
            <a:xfrm rot="1800000">
              <a:off x="13889880" y="52138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2" name="CustomShape 300"/>
            <p:cNvSpPr/>
            <p:nvPr/>
          </p:nvSpPr>
          <p:spPr>
            <a:xfrm rot="1800000">
              <a:off x="14560920" y="5600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3" name="CustomShape 301"/>
            <p:cNvSpPr/>
            <p:nvPr/>
          </p:nvSpPr>
          <p:spPr>
            <a:xfrm rot="1800000">
              <a:off x="15899040" y="6374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4" name="CustomShape 302"/>
            <p:cNvSpPr/>
            <p:nvPr/>
          </p:nvSpPr>
          <p:spPr>
            <a:xfrm rot="1800000">
              <a:off x="16571160" y="67618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5" name="CustomShape 303"/>
            <p:cNvSpPr/>
            <p:nvPr/>
          </p:nvSpPr>
          <p:spPr>
            <a:xfrm rot="1800000">
              <a:off x="8526600" y="2884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6" name="CustomShape 304"/>
            <p:cNvSpPr/>
            <p:nvPr/>
          </p:nvSpPr>
          <p:spPr>
            <a:xfrm rot="1800000">
              <a:off x="9197280" y="3272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7" name="CustomShape 305"/>
            <p:cNvSpPr/>
            <p:nvPr/>
          </p:nvSpPr>
          <p:spPr>
            <a:xfrm rot="1800000">
              <a:off x="10535400" y="4045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8" name="CustomShape 306"/>
            <p:cNvSpPr/>
            <p:nvPr/>
          </p:nvSpPr>
          <p:spPr>
            <a:xfrm rot="1800000">
              <a:off x="11207520" y="44330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9" name="CustomShape 307"/>
            <p:cNvSpPr/>
            <p:nvPr/>
          </p:nvSpPr>
          <p:spPr>
            <a:xfrm rot="1800000">
              <a:off x="12544560" y="5205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0" name="CustomShape 308"/>
            <p:cNvSpPr/>
            <p:nvPr/>
          </p:nvSpPr>
          <p:spPr>
            <a:xfrm rot="1800000">
              <a:off x="13216320" y="5593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1" name="CustomShape 309"/>
            <p:cNvSpPr/>
            <p:nvPr/>
          </p:nvSpPr>
          <p:spPr>
            <a:xfrm rot="1800000">
              <a:off x="14557320" y="6366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2" name="CustomShape 310"/>
            <p:cNvSpPr/>
            <p:nvPr/>
          </p:nvSpPr>
          <p:spPr>
            <a:xfrm rot="1800000">
              <a:off x="15225480" y="6753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3" name="CustomShape 311"/>
            <p:cNvSpPr/>
            <p:nvPr/>
          </p:nvSpPr>
          <p:spPr>
            <a:xfrm rot="1800000">
              <a:off x="16566120" y="7527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4" name="CustomShape 312"/>
            <p:cNvSpPr/>
            <p:nvPr/>
          </p:nvSpPr>
          <p:spPr>
            <a:xfrm rot="1800000">
              <a:off x="17238600" y="7914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5" name="CustomShape 313"/>
            <p:cNvSpPr/>
            <p:nvPr/>
          </p:nvSpPr>
          <p:spPr>
            <a:xfrm rot="1800000">
              <a:off x="7189920" y="2888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6" name="CustomShape 314"/>
            <p:cNvSpPr/>
            <p:nvPr/>
          </p:nvSpPr>
          <p:spPr>
            <a:xfrm rot="1800000">
              <a:off x="7862040" y="3275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7" name="CustomShape 315"/>
            <p:cNvSpPr/>
            <p:nvPr/>
          </p:nvSpPr>
          <p:spPr>
            <a:xfrm rot="1800000">
              <a:off x="9199080" y="4048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8" name="CustomShape 316"/>
            <p:cNvSpPr/>
            <p:nvPr/>
          </p:nvSpPr>
          <p:spPr>
            <a:xfrm rot="1800000">
              <a:off x="9871200" y="4436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9" name="CustomShape 317"/>
            <p:cNvSpPr/>
            <p:nvPr/>
          </p:nvSpPr>
          <p:spPr>
            <a:xfrm rot="1800000">
              <a:off x="11211840" y="5209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0" name="CustomShape 318"/>
            <p:cNvSpPr/>
            <p:nvPr/>
          </p:nvSpPr>
          <p:spPr>
            <a:xfrm rot="1800000">
              <a:off x="11881440" y="5596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1" name="CustomShape 319"/>
            <p:cNvSpPr/>
            <p:nvPr/>
          </p:nvSpPr>
          <p:spPr>
            <a:xfrm rot="1800000">
              <a:off x="13222080" y="6370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2" name="CustomShape 320"/>
            <p:cNvSpPr/>
            <p:nvPr/>
          </p:nvSpPr>
          <p:spPr>
            <a:xfrm rot="1800000">
              <a:off x="13892760" y="6757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3" name="CustomShape 321"/>
            <p:cNvSpPr/>
            <p:nvPr/>
          </p:nvSpPr>
          <p:spPr>
            <a:xfrm rot="1800000">
              <a:off x="15231240" y="7530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4" name="CustomShape 322"/>
            <p:cNvSpPr/>
            <p:nvPr/>
          </p:nvSpPr>
          <p:spPr>
            <a:xfrm rot="1800000">
              <a:off x="15903360" y="7918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6225"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62" name="PlaceHolder 1"/>
          <p:cNvSpPr>
            <a:spLocks noGrp="1"/>
          </p:cNvSpPr>
          <p:nvPr>
            <p:ph type="body"/>
          </p:nvPr>
        </p:nvSpPr>
        <p:spPr>
          <a:xfrm>
            <a:off x="4686480" y="1587600"/>
            <a:ext cx="2069640" cy="36698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6263" name="PlaceHolder 2"/>
          <p:cNvSpPr>
            <a:spLocks noGrp="1"/>
          </p:cNvSpPr>
          <p:nvPr>
            <p:ph type="body"/>
          </p:nvPr>
        </p:nvSpPr>
        <p:spPr>
          <a:xfrm>
            <a:off x="0" y="0"/>
            <a:ext cx="594324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6264" name="Group 3"/>
          <p:cNvGrpSpPr/>
          <p:nvPr/>
        </p:nvGrpSpPr>
        <p:grpSpPr>
          <a:xfrm>
            <a:off x="5285160" y="-8897040"/>
            <a:ext cx="17457840" cy="15515640"/>
            <a:chOff x="5285160" y="-8897040"/>
            <a:chExt cx="17457840" cy="15515640"/>
          </a:xfrm>
        </p:grpSpPr>
        <p:sp>
          <p:nvSpPr>
            <p:cNvPr id="6265" name="CustomShape 4"/>
            <p:cNvSpPr/>
            <p:nvPr/>
          </p:nvSpPr>
          <p:spPr>
            <a:xfrm rot="1800000">
              <a:off x="11561760" y="-7820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66" name="CustomShape 5"/>
            <p:cNvSpPr/>
            <p:nvPr/>
          </p:nvSpPr>
          <p:spPr>
            <a:xfrm rot="1800000">
              <a:off x="12900600" y="-7823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67" name="CustomShape 6"/>
            <p:cNvSpPr/>
            <p:nvPr/>
          </p:nvSpPr>
          <p:spPr>
            <a:xfrm rot="1800000">
              <a:off x="12228840" y="-6661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68" name="CustomShape 7"/>
            <p:cNvSpPr/>
            <p:nvPr/>
          </p:nvSpPr>
          <p:spPr>
            <a:xfrm rot="1800000">
              <a:off x="11557080" y="-5496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69" name="CustomShape 8"/>
            <p:cNvSpPr/>
            <p:nvPr/>
          </p:nvSpPr>
          <p:spPr>
            <a:xfrm rot="1800000">
              <a:off x="10885320" y="-4334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70" name="CustomShape 9"/>
            <p:cNvSpPr/>
            <p:nvPr/>
          </p:nvSpPr>
          <p:spPr>
            <a:xfrm rot="1800000">
              <a:off x="10213560" y="-3169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71" name="CustomShape 10"/>
            <p:cNvSpPr/>
            <p:nvPr/>
          </p:nvSpPr>
          <p:spPr>
            <a:xfrm rot="1800000">
              <a:off x="9541800" y="-2007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72" name="CustomShape 11"/>
            <p:cNvSpPr/>
            <p:nvPr/>
          </p:nvSpPr>
          <p:spPr>
            <a:xfrm rot="1800000">
              <a:off x="8870040" y="-842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73" name="CustomShape 12"/>
            <p:cNvSpPr/>
            <p:nvPr/>
          </p:nvSpPr>
          <p:spPr>
            <a:xfrm rot="1800000">
              <a:off x="8198280" y="31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74" name="CustomShape 13"/>
            <p:cNvSpPr/>
            <p:nvPr/>
          </p:nvSpPr>
          <p:spPr>
            <a:xfrm rot="1800000">
              <a:off x="10890000" y="-665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75" name="CustomShape 14"/>
            <p:cNvSpPr/>
            <p:nvPr/>
          </p:nvSpPr>
          <p:spPr>
            <a:xfrm rot="1800000">
              <a:off x="10218240" y="-549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76" name="CustomShape 15"/>
            <p:cNvSpPr/>
            <p:nvPr/>
          </p:nvSpPr>
          <p:spPr>
            <a:xfrm rot="1800000">
              <a:off x="9546480" y="-4329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77" name="CustomShape 16"/>
            <p:cNvSpPr/>
            <p:nvPr/>
          </p:nvSpPr>
          <p:spPr>
            <a:xfrm rot="1800000">
              <a:off x="8874720" y="-3166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78" name="CustomShape 17"/>
            <p:cNvSpPr/>
            <p:nvPr/>
          </p:nvSpPr>
          <p:spPr>
            <a:xfrm rot="1800000">
              <a:off x="8202960" y="-2001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79" name="CustomShape 18"/>
            <p:cNvSpPr/>
            <p:nvPr/>
          </p:nvSpPr>
          <p:spPr>
            <a:xfrm rot="1800000">
              <a:off x="7531200" y="-8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80" name="CustomShape 19"/>
            <p:cNvSpPr/>
            <p:nvPr/>
          </p:nvSpPr>
          <p:spPr>
            <a:xfrm rot="1800000">
              <a:off x="6859440" y="32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81" name="CustomShape 20"/>
            <p:cNvSpPr/>
            <p:nvPr/>
          </p:nvSpPr>
          <p:spPr>
            <a:xfrm rot="1800000">
              <a:off x="13576680" y="-6657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82" name="CustomShape 21"/>
            <p:cNvSpPr/>
            <p:nvPr/>
          </p:nvSpPr>
          <p:spPr>
            <a:xfrm rot="1800000">
              <a:off x="14915520" y="-6660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83" name="CustomShape 22"/>
            <p:cNvSpPr/>
            <p:nvPr/>
          </p:nvSpPr>
          <p:spPr>
            <a:xfrm rot="1800000">
              <a:off x="14243760" y="-5497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84" name="CustomShape 23"/>
            <p:cNvSpPr/>
            <p:nvPr/>
          </p:nvSpPr>
          <p:spPr>
            <a:xfrm rot="1800000">
              <a:off x="13572000" y="-4333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85" name="CustomShape 24"/>
            <p:cNvSpPr/>
            <p:nvPr/>
          </p:nvSpPr>
          <p:spPr>
            <a:xfrm rot="1800000">
              <a:off x="12900240" y="-3170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86" name="CustomShape 25"/>
            <p:cNvSpPr/>
            <p:nvPr/>
          </p:nvSpPr>
          <p:spPr>
            <a:xfrm rot="1800000">
              <a:off x="12228480" y="-2006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87" name="CustomShape 26"/>
            <p:cNvSpPr/>
            <p:nvPr/>
          </p:nvSpPr>
          <p:spPr>
            <a:xfrm rot="1800000">
              <a:off x="11556360" y="-84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88" name="CustomShape 27"/>
            <p:cNvSpPr/>
            <p:nvPr/>
          </p:nvSpPr>
          <p:spPr>
            <a:xfrm rot="1800000">
              <a:off x="10884960" y="32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89" name="CustomShape 28"/>
            <p:cNvSpPr/>
            <p:nvPr/>
          </p:nvSpPr>
          <p:spPr>
            <a:xfrm rot="1800000">
              <a:off x="10212840" y="148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90" name="CustomShape 29"/>
            <p:cNvSpPr/>
            <p:nvPr/>
          </p:nvSpPr>
          <p:spPr>
            <a:xfrm rot="1800000">
              <a:off x="12904920" y="-549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91" name="CustomShape 30"/>
            <p:cNvSpPr/>
            <p:nvPr/>
          </p:nvSpPr>
          <p:spPr>
            <a:xfrm rot="1800000">
              <a:off x="12233160" y="-4330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92" name="CustomShape 31"/>
            <p:cNvSpPr/>
            <p:nvPr/>
          </p:nvSpPr>
          <p:spPr>
            <a:xfrm rot="1800000">
              <a:off x="11561400" y="-3165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93" name="CustomShape 32"/>
            <p:cNvSpPr/>
            <p:nvPr/>
          </p:nvSpPr>
          <p:spPr>
            <a:xfrm rot="1800000">
              <a:off x="10889280" y="-2003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94" name="CustomShape 33"/>
            <p:cNvSpPr/>
            <p:nvPr/>
          </p:nvSpPr>
          <p:spPr>
            <a:xfrm rot="1800000">
              <a:off x="10217880" y="-838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95" name="CustomShape 34"/>
            <p:cNvSpPr/>
            <p:nvPr/>
          </p:nvSpPr>
          <p:spPr>
            <a:xfrm rot="1800000">
              <a:off x="9545760" y="32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296" name="CustomShape 35"/>
            <p:cNvSpPr/>
            <p:nvPr/>
          </p:nvSpPr>
          <p:spPr>
            <a:xfrm rot="1800000">
              <a:off x="8874000" y="148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97" name="CustomShape 36"/>
            <p:cNvSpPr/>
            <p:nvPr/>
          </p:nvSpPr>
          <p:spPr>
            <a:xfrm rot="1800000">
              <a:off x="15592680" y="-54939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298" name="CustomShape 37"/>
            <p:cNvSpPr/>
            <p:nvPr/>
          </p:nvSpPr>
          <p:spPr>
            <a:xfrm rot="1800000">
              <a:off x="16930440" y="-549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299" name="CustomShape 38"/>
            <p:cNvSpPr/>
            <p:nvPr/>
          </p:nvSpPr>
          <p:spPr>
            <a:xfrm rot="1800000">
              <a:off x="16258320" y="-433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00" name="CustomShape 39"/>
            <p:cNvSpPr/>
            <p:nvPr/>
          </p:nvSpPr>
          <p:spPr>
            <a:xfrm rot="1800000">
              <a:off x="15586920" y="-317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01" name="CustomShape 40"/>
            <p:cNvSpPr/>
            <p:nvPr/>
          </p:nvSpPr>
          <p:spPr>
            <a:xfrm rot="1800000">
              <a:off x="14914800" y="-200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02" name="CustomShape 41"/>
            <p:cNvSpPr/>
            <p:nvPr/>
          </p:nvSpPr>
          <p:spPr>
            <a:xfrm rot="1800000">
              <a:off x="14243040" y="-84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03" name="CustomShape 42"/>
            <p:cNvSpPr/>
            <p:nvPr/>
          </p:nvSpPr>
          <p:spPr>
            <a:xfrm rot="1800000">
              <a:off x="13571280" y="318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04" name="CustomShape 43"/>
            <p:cNvSpPr/>
            <p:nvPr/>
          </p:nvSpPr>
          <p:spPr>
            <a:xfrm rot="1800000">
              <a:off x="12899520" y="148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05" name="CustomShape 44"/>
            <p:cNvSpPr/>
            <p:nvPr/>
          </p:nvSpPr>
          <p:spPr>
            <a:xfrm rot="1800000">
              <a:off x="12227760" y="264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06" name="CustomShape 45"/>
            <p:cNvSpPr/>
            <p:nvPr/>
          </p:nvSpPr>
          <p:spPr>
            <a:xfrm rot="1800000">
              <a:off x="14920920" y="-43290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07" name="CustomShape 46"/>
            <p:cNvSpPr/>
            <p:nvPr/>
          </p:nvSpPr>
          <p:spPr>
            <a:xfrm rot="1800000">
              <a:off x="14248800" y="-3166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08" name="CustomShape 47"/>
            <p:cNvSpPr/>
            <p:nvPr/>
          </p:nvSpPr>
          <p:spPr>
            <a:xfrm rot="1800000">
              <a:off x="13577400" y="-2001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09" name="CustomShape 48"/>
            <p:cNvSpPr/>
            <p:nvPr/>
          </p:nvSpPr>
          <p:spPr>
            <a:xfrm rot="1800000">
              <a:off x="12905280" y="-839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10" name="CustomShape 49"/>
            <p:cNvSpPr/>
            <p:nvPr/>
          </p:nvSpPr>
          <p:spPr>
            <a:xfrm rot="1800000">
              <a:off x="12233520" y="32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11" name="CustomShape 50"/>
            <p:cNvSpPr/>
            <p:nvPr/>
          </p:nvSpPr>
          <p:spPr>
            <a:xfrm rot="1800000">
              <a:off x="11561760" y="148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12" name="CustomShape 51"/>
            <p:cNvSpPr/>
            <p:nvPr/>
          </p:nvSpPr>
          <p:spPr>
            <a:xfrm rot="1800000">
              <a:off x="10890000" y="265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13" name="CustomShape 52"/>
            <p:cNvSpPr/>
            <p:nvPr/>
          </p:nvSpPr>
          <p:spPr>
            <a:xfrm rot="1800000">
              <a:off x="17607240" y="-433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14" name="CustomShape 53"/>
            <p:cNvSpPr/>
            <p:nvPr/>
          </p:nvSpPr>
          <p:spPr>
            <a:xfrm rot="1800000">
              <a:off x="18945000" y="-433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15" name="CustomShape 54"/>
            <p:cNvSpPr/>
            <p:nvPr/>
          </p:nvSpPr>
          <p:spPr>
            <a:xfrm rot="1800000">
              <a:off x="18273240" y="-317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16" name="CustomShape 55"/>
            <p:cNvSpPr/>
            <p:nvPr/>
          </p:nvSpPr>
          <p:spPr>
            <a:xfrm rot="1800000">
              <a:off x="17601480" y="-200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17" name="CustomShape 56"/>
            <p:cNvSpPr/>
            <p:nvPr/>
          </p:nvSpPr>
          <p:spPr>
            <a:xfrm rot="1800000">
              <a:off x="16929720" y="-84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18" name="CustomShape 57"/>
            <p:cNvSpPr/>
            <p:nvPr/>
          </p:nvSpPr>
          <p:spPr>
            <a:xfrm rot="1800000">
              <a:off x="16257960" y="32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19" name="CustomShape 58"/>
            <p:cNvSpPr/>
            <p:nvPr/>
          </p:nvSpPr>
          <p:spPr>
            <a:xfrm rot="1800000">
              <a:off x="15586200" y="148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20" name="CustomShape 59"/>
            <p:cNvSpPr/>
            <p:nvPr/>
          </p:nvSpPr>
          <p:spPr>
            <a:xfrm rot="1800000">
              <a:off x="14914440" y="264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21" name="CustomShape 60"/>
            <p:cNvSpPr/>
            <p:nvPr/>
          </p:nvSpPr>
          <p:spPr>
            <a:xfrm rot="1800000">
              <a:off x="14242680" y="380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22" name="CustomShape 61"/>
            <p:cNvSpPr/>
            <p:nvPr/>
          </p:nvSpPr>
          <p:spPr>
            <a:xfrm rot="1800000">
              <a:off x="16935480" y="-3165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23" name="CustomShape 62"/>
            <p:cNvSpPr/>
            <p:nvPr/>
          </p:nvSpPr>
          <p:spPr>
            <a:xfrm rot="1800000">
              <a:off x="16263720" y="-200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24" name="CustomShape 63"/>
            <p:cNvSpPr/>
            <p:nvPr/>
          </p:nvSpPr>
          <p:spPr>
            <a:xfrm rot="1800000">
              <a:off x="15591960" y="-838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25" name="CustomShape 64"/>
            <p:cNvSpPr/>
            <p:nvPr/>
          </p:nvSpPr>
          <p:spPr>
            <a:xfrm rot="1800000">
              <a:off x="14920200" y="32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26" name="CustomShape 65"/>
            <p:cNvSpPr/>
            <p:nvPr/>
          </p:nvSpPr>
          <p:spPr>
            <a:xfrm rot="1800000">
              <a:off x="14248440" y="148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27" name="CustomShape 66"/>
            <p:cNvSpPr/>
            <p:nvPr/>
          </p:nvSpPr>
          <p:spPr>
            <a:xfrm rot="1800000">
              <a:off x="13576680" y="265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28" name="CustomShape 67"/>
            <p:cNvSpPr/>
            <p:nvPr/>
          </p:nvSpPr>
          <p:spPr>
            <a:xfrm rot="1800000">
              <a:off x="12904920" y="381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29" name="CustomShape 68"/>
            <p:cNvSpPr/>
            <p:nvPr/>
          </p:nvSpPr>
          <p:spPr>
            <a:xfrm rot="1800000">
              <a:off x="19622160" y="-3167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30" name="CustomShape 69"/>
            <p:cNvSpPr/>
            <p:nvPr/>
          </p:nvSpPr>
          <p:spPr>
            <a:xfrm rot="1800000">
              <a:off x="20961000" y="-3170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31" name="CustomShape 70"/>
            <p:cNvSpPr/>
            <p:nvPr/>
          </p:nvSpPr>
          <p:spPr>
            <a:xfrm rot="1800000">
              <a:off x="20289240" y="-2008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32" name="CustomShape 71"/>
            <p:cNvSpPr/>
            <p:nvPr/>
          </p:nvSpPr>
          <p:spPr>
            <a:xfrm rot="1800000">
              <a:off x="19617480" y="-84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33" name="CustomShape 72"/>
            <p:cNvSpPr/>
            <p:nvPr/>
          </p:nvSpPr>
          <p:spPr>
            <a:xfrm rot="1800000">
              <a:off x="18945720" y="318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34" name="CustomShape 73"/>
            <p:cNvSpPr/>
            <p:nvPr/>
          </p:nvSpPr>
          <p:spPr>
            <a:xfrm rot="1800000">
              <a:off x="18273960" y="148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35" name="CustomShape 74"/>
            <p:cNvSpPr/>
            <p:nvPr/>
          </p:nvSpPr>
          <p:spPr>
            <a:xfrm rot="1800000">
              <a:off x="17602200" y="264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36" name="CustomShape 75"/>
            <p:cNvSpPr/>
            <p:nvPr/>
          </p:nvSpPr>
          <p:spPr>
            <a:xfrm rot="1800000">
              <a:off x="16930440" y="381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337" name="CustomShape 76"/>
            <p:cNvSpPr/>
            <p:nvPr/>
          </p:nvSpPr>
          <p:spPr>
            <a:xfrm rot="1800000">
              <a:off x="16258680" y="497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338" name="CustomShape 77"/>
            <p:cNvSpPr/>
            <p:nvPr/>
          </p:nvSpPr>
          <p:spPr>
            <a:xfrm rot="1800000">
              <a:off x="18950400" y="-2002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39" name="CustomShape 78"/>
            <p:cNvSpPr/>
            <p:nvPr/>
          </p:nvSpPr>
          <p:spPr>
            <a:xfrm rot="1800000">
              <a:off x="18278640" y="-840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40" name="CustomShape 79"/>
            <p:cNvSpPr/>
            <p:nvPr/>
          </p:nvSpPr>
          <p:spPr>
            <a:xfrm rot="1800000">
              <a:off x="17606880" y="32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41" name="CustomShape 80"/>
            <p:cNvSpPr/>
            <p:nvPr/>
          </p:nvSpPr>
          <p:spPr>
            <a:xfrm rot="1800000">
              <a:off x="16935120" y="148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42" name="CustomShape 81"/>
            <p:cNvSpPr/>
            <p:nvPr/>
          </p:nvSpPr>
          <p:spPr>
            <a:xfrm rot="1800000">
              <a:off x="16263360" y="265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43" name="CustomShape 82"/>
            <p:cNvSpPr/>
            <p:nvPr/>
          </p:nvSpPr>
          <p:spPr>
            <a:xfrm rot="1800000">
              <a:off x="15591600" y="381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44" name="CustomShape 83"/>
            <p:cNvSpPr/>
            <p:nvPr/>
          </p:nvSpPr>
          <p:spPr>
            <a:xfrm rot="1800000">
              <a:off x="14919840" y="497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45" name="CustomShape 84"/>
            <p:cNvSpPr/>
            <p:nvPr/>
          </p:nvSpPr>
          <p:spPr>
            <a:xfrm rot="1800000">
              <a:off x="10218960" y="-859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46" name="CustomShape 85"/>
            <p:cNvSpPr/>
            <p:nvPr/>
          </p:nvSpPr>
          <p:spPr>
            <a:xfrm rot="1800000">
              <a:off x="11557800" y="-8599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47" name="CustomShape 86"/>
            <p:cNvSpPr/>
            <p:nvPr/>
          </p:nvSpPr>
          <p:spPr>
            <a:xfrm rot="1800000">
              <a:off x="10886040" y="-7436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48" name="CustomShape 87"/>
            <p:cNvSpPr/>
            <p:nvPr/>
          </p:nvSpPr>
          <p:spPr>
            <a:xfrm rot="1800000">
              <a:off x="10214280" y="-627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49" name="CustomShape 88"/>
            <p:cNvSpPr/>
            <p:nvPr/>
          </p:nvSpPr>
          <p:spPr>
            <a:xfrm rot="1800000">
              <a:off x="9542520" y="-5109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50" name="CustomShape 89"/>
            <p:cNvSpPr/>
            <p:nvPr/>
          </p:nvSpPr>
          <p:spPr>
            <a:xfrm rot="1800000">
              <a:off x="8870760" y="-3945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51" name="CustomShape 90"/>
            <p:cNvSpPr/>
            <p:nvPr/>
          </p:nvSpPr>
          <p:spPr>
            <a:xfrm rot="1800000">
              <a:off x="8199000" y="-278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52" name="CustomShape 91"/>
            <p:cNvSpPr/>
            <p:nvPr/>
          </p:nvSpPr>
          <p:spPr>
            <a:xfrm rot="1800000">
              <a:off x="7527240" y="-1617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53" name="CustomShape 92"/>
            <p:cNvSpPr/>
            <p:nvPr/>
          </p:nvSpPr>
          <p:spPr>
            <a:xfrm rot="1800000">
              <a:off x="6855480" y="-45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54" name="CustomShape 93"/>
            <p:cNvSpPr/>
            <p:nvPr/>
          </p:nvSpPr>
          <p:spPr>
            <a:xfrm rot="1800000">
              <a:off x="9547200" y="-7431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55" name="CustomShape 94"/>
            <p:cNvSpPr/>
            <p:nvPr/>
          </p:nvSpPr>
          <p:spPr>
            <a:xfrm rot="1800000">
              <a:off x="8875440" y="-626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56" name="CustomShape 95"/>
            <p:cNvSpPr/>
            <p:nvPr/>
          </p:nvSpPr>
          <p:spPr>
            <a:xfrm rot="1800000">
              <a:off x="8203680" y="-5104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57" name="CustomShape 96"/>
            <p:cNvSpPr/>
            <p:nvPr/>
          </p:nvSpPr>
          <p:spPr>
            <a:xfrm rot="1800000">
              <a:off x="7531920" y="-3942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58" name="CustomShape 97"/>
            <p:cNvSpPr/>
            <p:nvPr/>
          </p:nvSpPr>
          <p:spPr>
            <a:xfrm rot="1800000">
              <a:off x="6860160" y="-2777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59" name="CustomShape 98"/>
            <p:cNvSpPr/>
            <p:nvPr/>
          </p:nvSpPr>
          <p:spPr>
            <a:xfrm rot="1800000">
              <a:off x="6188040" y="-161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60" name="CustomShape 99"/>
            <p:cNvSpPr/>
            <p:nvPr/>
          </p:nvSpPr>
          <p:spPr>
            <a:xfrm rot="1800000">
              <a:off x="5516640" y="-450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61" name="CustomShape 100"/>
            <p:cNvSpPr/>
            <p:nvPr/>
          </p:nvSpPr>
          <p:spPr>
            <a:xfrm rot="1800000">
              <a:off x="12233880" y="-7432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62" name="CustomShape 101"/>
            <p:cNvSpPr/>
            <p:nvPr/>
          </p:nvSpPr>
          <p:spPr>
            <a:xfrm rot="1800000">
              <a:off x="13572720" y="-7436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63" name="CustomShape 102"/>
            <p:cNvSpPr/>
            <p:nvPr/>
          </p:nvSpPr>
          <p:spPr>
            <a:xfrm rot="1800000">
              <a:off x="12900960" y="-6273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64" name="CustomShape 103"/>
            <p:cNvSpPr/>
            <p:nvPr/>
          </p:nvSpPr>
          <p:spPr>
            <a:xfrm rot="1800000">
              <a:off x="12229200" y="-5109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65" name="CustomShape 104"/>
            <p:cNvSpPr/>
            <p:nvPr/>
          </p:nvSpPr>
          <p:spPr>
            <a:xfrm rot="1800000">
              <a:off x="11557080" y="-3946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66" name="CustomShape 105"/>
            <p:cNvSpPr/>
            <p:nvPr/>
          </p:nvSpPr>
          <p:spPr>
            <a:xfrm rot="1800000">
              <a:off x="10885680" y="-2781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67" name="CustomShape 106"/>
            <p:cNvSpPr/>
            <p:nvPr/>
          </p:nvSpPr>
          <p:spPr>
            <a:xfrm rot="1800000">
              <a:off x="10213560" y="-161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68" name="CustomShape 107"/>
            <p:cNvSpPr/>
            <p:nvPr/>
          </p:nvSpPr>
          <p:spPr>
            <a:xfrm rot="1800000">
              <a:off x="9541800" y="-454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369" name="CustomShape 108"/>
            <p:cNvSpPr/>
            <p:nvPr/>
          </p:nvSpPr>
          <p:spPr>
            <a:xfrm rot="1800000">
              <a:off x="8870040" y="70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370" name="CustomShape 109"/>
            <p:cNvSpPr/>
            <p:nvPr/>
          </p:nvSpPr>
          <p:spPr>
            <a:xfrm rot="1800000">
              <a:off x="11562120" y="-6268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71" name="CustomShape 110"/>
            <p:cNvSpPr/>
            <p:nvPr/>
          </p:nvSpPr>
          <p:spPr>
            <a:xfrm rot="1800000">
              <a:off x="10890000" y="-5105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72" name="CustomShape 111"/>
            <p:cNvSpPr/>
            <p:nvPr/>
          </p:nvSpPr>
          <p:spPr>
            <a:xfrm rot="1800000">
              <a:off x="10218600" y="-39412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73" name="CustomShape 112"/>
            <p:cNvSpPr/>
            <p:nvPr/>
          </p:nvSpPr>
          <p:spPr>
            <a:xfrm rot="1800000">
              <a:off x="9546480" y="-27788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74" name="CustomShape 113"/>
            <p:cNvSpPr/>
            <p:nvPr/>
          </p:nvSpPr>
          <p:spPr>
            <a:xfrm rot="1800000">
              <a:off x="8874720" y="-1614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75" name="CustomShape 114"/>
            <p:cNvSpPr/>
            <p:nvPr/>
          </p:nvSpPr>
          <p:spPr>
            <a:xfrm rot="1800000">
              <a:off x="8202960" y="-451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76" name="CustomShape 115"/>
            <p:cNvSpPr/>
            <p:nvPr/>
          </p:nvSpPr>
          <p:spPr>
            <a:xfrm rot="1800000">
              <a:off x="7531200" y="71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77" name="CustomShape 116"/>
            <p:cNvSpPr/>
            <p:nvPr/>
          </p:nvSpPr>
          <p:spPr>
            <a:xfrm rot="1800000">
              <a:off x="14248440" y="-6269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78" name="CustomShape 117"/>
            <p:cNvSpPr/>
            <p:nvPr/>
          </p:nvSpPr>
          <p:spPr>
            <a:xfrm rot="1800000">
              <a:off x="15587640" y="-6273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79" name="CustomShape 118"/>
            <p:cNvSpPr/>
            <p:nvPr/>
          </p:nvSpPr>
          <p:spPr>
            <a:xfrm rot="1800000">
              <a:off x="14915520" y="-511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80" name="CustomShape 119"/>
            <p:cNvSpPr/>
            <p:nvPr/>
          </p:nvSpPr>
          <p:spPr>
            <a:xfrm rot="1800000">
              <a:off x="14243760" y="-3945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81" name="CustomShape 120"/>
            <p:cNvSpPr/>
            <p:nvPr/>
          </p:nvSpPr>
          <p:spPr>
            <a:xfrm rot="1800000">
              <a:off x="13572000" y="-2783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82" name="CustomShape 121"/>
            <p:cNvSpPr/>
            <p:nvPr/>
          </p:nvSpPr>
          <p:spPr>
            <a:xfrm rot="1800000">
              <a:off x="12900240" y="-1618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83" name="CustomShape 122"/>
            <p:cNvSpPr/>
            <p:nvPr/>
          </p:nvSpPr>
          <p:spPr>
            <a:xfrm rot="1800000">
              <a:off x="12228480" y="-456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84" name="CustomShape 123"/>
            <p:cNvSpPr/>
            <p:nvPr/>
          </p:nvSpPr>
          <p:spPr>
            <a:xfrm rot="1800000">
              <a:off x="11556720" y="70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85" name="CustomShape 124"/>
            <p:cNvSpPr/>
            <p:nvPr/>
          </p:nvSpPr>
          <p:spPr>
            <a:xfrm rot="1800000">
              <a:off x="10884960" y="187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86" name="CustomShape 125"/>
            <p:cNvSpPr/>
            <p:nvPr/>
          </p:nvSpPr>
          <p:spPr>
            <a:xfrm rot="1800000">
              <a:off x="13576680" y="-5104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87" name="CustomShape 126"/>
            <p:cNvSpPr/>
            <p:nvPr/>
          </p:nvSpPr>
          <p:spPr>
            <a:xfrm rot="1800000">
              <a:off x="12904920" y="-3942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88" name="CustomShape 127"/>
            <p:cNvSpPr/>
            <p:nvPr/>
          </p:nvSpPr>
          <p:spPr>
            <a:xfrm rot="1800000">
              <a:off x="12233160" y="-2777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89" name="CustomShape 128"/>
            <p:cNvSpPr/>
            <p:nvPr/>
          </p:nvSpPr>
          <p:spPr>
            <a:xfrm rot="1800000">
              <a:off x="11561400" y="-1615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90" name="CustomShape 129"/>
            <p:cNvSpPr/>
            <p:nvPr/>
          </p:nvSpPr>
          <p:spPr>
            <a:xfrm rot="1800000">
              <a:off x="10889640" y="-450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91" name="CustomShape 130"/>
            <p:cNvSpPr/>
            <p:nvPr/>
          </p:nvSpPr>
          <p:spPr>
            <a:xfrm rot="1800000">
              <a:off x="10217880" y="71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92" name="CustomShape 131"/>
            <p:cNvSpPr/>
            <p:nvPr/>
          </p:nvSpPr>
          <p:spPr>
            <a:xfrm rot="1800000">
              <a:off x="9546120" y="187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93" name="CustomShape 132"/>
            <p:cNvSpPr/>
            <p:nvPr/>
          </p:nvSpPr>
          <p:spPr>
            <a:xfrm rot="1800000">
              <a:off x="16263360" y="-510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94" name="CustomShape 133"/>
            <p:cNvSpPr/>
            <p:nvPr/>
          </p:nvSpPr>
          <p:spPr>
            <a:xfrm rot="1800000">
              <a:off x="17602200" y="-5109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95" name="CustomShape 134"/>
            <p:cNvSpPr/>
            <p:nvPr/>
          </p:nvSpPr>
          <p:spPr>
            <a:xfrm rot="1800000">
              <a:off x="16930440" y="-3947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96" name="CustomShape 135"/>
            <p:cNvSpPr/>
            <p:nvPr/>
          </p:nvSpPr>
          <p:spPr>
            <a:xfrm rot="1800000">
              <a:off x="16258680" y="-2782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97" name="CustomShape 136"/>
            <p:cNvSpPr/>
            <p:nvPr/>
          </p:nvSpPr>
          <p:spPr>
            <a:xfrm rot="1800000">
              <a:off x="15586920" y="-1620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398" name="CustomShape 137"/>
            <p:cNvSpPr/>
            <p:nvPr/>
          </p:nvSpPr>
          <p:spPr>
            <a:xfrm rot="1800000">
              <a:off x="14915160" y="-455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399" name="CustomShape 138"/>
            <p:cNvSpPr/>
            <p:nvPr/>
          </p:nvSpPr>
          <p:spPr>
            <a:xfrm rot="1800000">
              <a:off x="14243400" y="70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00" name="CustomShape 139"/>
            <p:cNvSpPr/>
            <p:nvPr/>
          </p:nvSpPr>
          <p:spPr>
            <a:xfrm rot="1800000">
              <a:off x="13571640" y="187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01" name="CustomShape 140"/>
            <p:cNvSpPr/>
            <p:nvPr/>
          </p:nvSpPr>
          <p:spPr>
            <a:xfrm rot="1800000">
              <a:off x="12899880" y="303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02" name="CustomShape 141"/>
            <p:cNvSpPr/>
            <p:nvPr/>
          </p:nvSpPr>
          <p:spPr>
            <a:xfrm rot="1800000">
              <a:off x="15591600" y="-3941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03" name="CustomShape 142"/>
            <p:cNvSpPr/>
            <p:nvPr/>
          </p:nvSpPr>
          <p:spPr>
            <a:xfrm rot="1800000">
              <a:off x="14919840" y="-2779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04" name="CustomShape 143"/>
            <p:cNvSpPr/>
            <p:nvPr/>
          </p:nvSpPr>
          <p:spPr>
            <a:xfrm rot="1800000">
              <a:off x="14248080" y="-1614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05" name="CustomShape 144"/>
            <p:cNvSpPr/>
            <p:nvPr/>
          </p:nvSpPr>
          <p:spPr>
            <a:xfrm rot="1800000">
              <a:off x="13576320" y="-45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06" name="CustomShape 145"/>
            <p:cNvSpPr/>
            <p:nvPr/>
          </p:nvSpPr>
          <p:spPr>
            <a:xfrm rot="1800000">
              <a:off x="12904560" y="71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07" name="CustomShape 146"/>
            <p:cNvSpPr/>
            <p:nvPr/>
          </p:nvSpPr>
          <p:spPr>
            <a:xfrm rot="1800000">
              <a:off x="12232800" y="187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08" name="CustomShape 147"/>
            <p:cNvSpPr/>
            <p:nvPr/>
          </p:nvSpPr>
          <p:spPr>
            <a:xfrm rot="1800000">
              <a:off x="11561040" y="303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09" name="CustomShape 148"/>
            <p:cNvSpPr/>
            <p:nvPr/>
          </p:nvSpPr>
          <p:spPr>
            <a:xfrm rot="1800000">
              <a:off x="18278280" y="-394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10" name="CustomShape 149"/>
            <p:cNvSpPr/>
            <p:nvPr/>
          </p:nvSpPr>
          <p:spPr>
            <a:xfrm rot="1800000">
              <a:off x="19617120" y="-3945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11" name="CustomShape 150"/>
            <p:cNvSpPr/>
            <p:nvPr/>
          </p:nvSpPr>
          <p:spPr>
            <a:xfrm rot="1800000">
              <a:off x="18945360" y="-278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12" name="CustomShape 151"/>
            <p:cNvSpPr/>
            <p:nvPr/>
          </p:nvSpPr>
          <p:spPr>
            <a:xfrm rot="1800000">
              <a:off x="18273600" y="-1618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13" name="CustomShape 152"/>
            <p:cNvSpPr/>
            <p:nvPr/>
          </p:nvSpPr>
          <p:spPr>
            <a:xfrm rot="1800000">
              <a:off x="17601840" y="-45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14" name="CustomShape 153"/>
            <p:cNvSpPr/>
            <p:nvPr/>
          </p:nvSpPr>
          <p:spPr>
            <a:xfrm rot="1800000">
              <a:off x="16930080" y="707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15" name="CustomShape 154"/>
            <p:cNvSpPr/>
            <p:nvPr/>
          </p:nvSpPr>
          <p:spPr>
            <a:xfrm rot="1800000">
              <a:off x="16257960" y="1870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16" name="CustomShape 155"/>
            <p:cNvSpPr/>
            <p:nvPr/>
          </p:nvSpPr>
          <p:spPr>
            <a:xfrm rot="1800000">
              <a:off x="15586560" y="303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17" name="CustomShape 156"/>
            <p:cNvSpPr/>
            <p:nvPr/>
          </p:nvSpPr>
          <p:spPr>
            <a:xfrm rot="1800000">
              <a:off x="14914440" y="419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18" name="CustomShape 157"/>
            <p:cNvSpPr/>
            <p:nvPr/>
          </p:nvSpPr>
          <p:spPr>
            <a:xfrm rot="1800000">
              <a:off x="17606520" y="-277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19" name="CustomShape 158"/>
            <p:cNvSpPr/>
            <p:nvPr/>
          </p:nvSpPr>
          <p:spPr>
            <a:xfrm rot="1800000">
              <a:off x="16934760" y="-1615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20" name="CustomShape 159"/>
            <p:cNvSpPr/>
            <p:nvPr/>
          </p:nvSpPr>
          <p:spPr>
            <a:xfrm rot="1800000">
              <a:off x="16263000" y="-45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21" name="CustomShape 160"/>
            <p:cNvSpPr/>
            <p:nvPr/>
          </p:nvSpPr>
          <p:spPr>
            <a:xfrm rot="1800000">
              <a:off x="15590880" y="71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22" name="CustomShape 161"/>
            <p:cNvSpPr/>
            <p:nvPr/>
          </p:nvSpPr>
          <p:spPr>
            <a:xfrm rot="1800000">
              <a:off x="14919480" y="187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23" name="CustomShape 162"/>
            <p:cNvSpPr/>
            <p:nvPr/>
          </p:nvSpPr>
          <p:spPr>
            <a:xfrm rot="1800000">
              <a:off x="14247360" y="303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424" name="CustomShape 163"/>
            <p:cNvSpPr/>
            <p:nvPr/>
          </p:nvSpPr>
          <p:spPr>
            <a:xfrm rot="1800000">
              <a:off x="13575600" y="420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425" name="CustomShape 164"/>
            <p:cNvSpPr/>
            <p:nvPr/>
          </p:nvSpPr>
          <p:spPr>
            <a:xfrm rot="1800000">
              <a:off x="12957480" y="-6814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26" name="CustomShape 165"/>
            <p:cNvSpPr/>
            <p:nvPr/>
          </p:nvSpPr>
          <p:spPr>
            <a:xfrm rot="1800000">
              <a:off x="13628520" y="-642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27" name="CustomShape 166"/>
            <p:cNvSpPr/>
            <p:nvPr/>
          </p:nvSpPr>
          <p:spPr>
            <a:xfrm rot="1800000">
              <a:off x="14966640" y="-5653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28" name="CustomShape 167"/>
            <p:cNvSpPr/>
            <p:nvPr/>
          </p:nvSpPr>
          <p:spPr>
            <a:xfrm rot="1800000">
              <a:off x="15638760" y="-5265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29" name="CustomShape 168"/>
            <p:cNvSpPr/>
            <p:nvPr/>
          </p:nvSpPr>
          <p:spPr>
            <a:xfrm rot="1800000">
              <a:off x="16975800" y="-449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0" name="CustomShape 169"/>
            <p:cNvSpPr/>
            <p:nvPr/>
          </p:nvSpPr>
          <p:spPr>
            <a:xfrm rot="1800000">
              <a:off x="17647920" y="-410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1" name="CustomShape 170"/>
            <p:cNvSpPr/>
            <p:nvPr/>
          </p:nvSpPr>
          <p:spPr>
            <a:xfrm rot="1800000">
              <a:off x="18988560" y="-33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2" name="CustomShape 171"/>
            <p:cNvSpPr/>
            <p:nvPr/>
          </p:nvSpPr>
          <p:spPr>
            <a:xfrm rot="1800000">
              <a:off x="19657080" y="-2945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3" name="CustomShape 172"/>
            <p:cNvSpPr/>
            <p:nvPr/>
          </p:nvSpPr>
          <p:spPr>
            <a:xfrm rot="1800000">
              <a:off x="20997720" y="-2171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4" name="CustomShape 173"/>
            <p:cNvSpPr/>
            <p:nvPr/>
          </p:nvSpPr>
          <p:spPr>
            <a:xfrm rot="1800000">
              <a:off x="21669480" y="-1784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5" name="CustomShape 174"/>
            <p:cNvSpPr/>
            <p:nvPr/>
          </p:nvSpPr>
          <p:spPr>
            <a:xfrm rot="1800000">
              <a:off x="11622240" y="-6810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6" name="CustomShape 175"/>
            <p:cNvSpPr/>
            <p:nvPr/>
          </p:nvSpPr>
          <p:spPr>
            <a:xfrm rot="1800000">
              <a:off x="12294000" y="-64234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7" name="CustomShape 176"/>
            <p:cNvSpPr/>
            <p:nvPr/>
          </p:nvSpPr>
          <p:spPr>
            <a:xfrm rot="1800000">
              <a:off x="13631400" y="-56502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8" name="CustomShape 177"/>
            <p:cNvSpPr/>
            <p:nvPr/>
          </p:nvSpPr>
          <p:spPr>
            <a:xfrm rot="1800000">
              <a:off x="14303160" y="-5262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9" name="CustomShape 178"/>
            <p:cNvSpPr/>
            <p:nvPr/>
          </p:nvSpPr>
          <p:spPr>
            <a:xfrm rot="1800000">
              <a:off x="15643800" y="-4488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0" name="CustomShape 179"/>
            <p:cNvSpPr/>
            <p:nvPr/>
          </p:nvSpPr>
          <p:spPr>
            <a:xfrm rot="1800000">
              <a:off x="16313760" y="-4101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1" name="CustomShape 180"/>
            <p:cNvSpPr/>
            <p:nvPr/>
          </p:nvSpPr>
          <p:spPr>
            <a:xfrm rot="1800000">
              <a:off x="17654040" y="-3327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2" name="CustomShape 181"/>
            <p:cNvSpPr/>
            <p:nvPr/>
          </p:nvSpPr>
          <p:spPr>
            <a:xfrm rot="1800000">
              <a:off x="18325080" y="-2941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3" name="CustomShape 182"/>
            <p:cNvSpPr/>
            <p:nvPr/>
          </p:nvSpPr>
          <p:spPr>
            <a:xfrm rot="1800000">
              <a:off x="19663560" y="-21675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4" name="CustomShape 183"/>
            <p:cNvSpPr/>
            <p:nvPr/>
          </p:nvSpPr>
          <p:spPr>
            <a:xfrm rot="1800000">
              <a:off x="20335320" y="-1779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5" name="CustomShape 184"/>
            <p:cNvSpPr/>
            <p:nvPr/>
          </p:nvSpPr>
          <p:spPr>
            <a:xfrm rot="1800000">
              <a:off x="12284640" y="-5647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6" name="CustomShape 185"/>
            <p:cNvSpPr/>
            <p:nvPr/>
          </p:nvSpPr>
          <p:spPr>
            <a:xfrm rot="1800000">
              <a:off x="12955320" y="-5259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7" name="CustomShape 186"/>
            <p:cNvSpPr/>
            <p:nvPr/>
          </p:nvSpPr>
          <p:spPr>
            <a:xfrm rot="1800000">
              <a:off x="14293440" y="-4486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8" name="CustomShape 187"/>
            <p:cNvSpPr/>
            <p:nvPr/>
          </p:nvSpPr>
          <p:spPr>
            <a:xfrm rot="1800000">
              <a:off x="14965560" y="-40986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9" name="CustomShape 188"/>
            <p:cNvSpPr/>
            <p:nvPr/>
          </p:nvSpPr>
          <p:spPr>
            <a:xfrm rot="1800000">
              <a:off x="16302600" y="-3326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0" name="CustomShape 189"/>
            <p:cNvSpPr/>
            <p:nvPr/>
          </p:nvSpPr>
          <p:spPr>
            <a:xfrm rot="1800000">
              <a:off x="16974360" y="-293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1" name="CustomShape 190"/>
            <p:cNvSpPr/>
            <p:nvPr/>
          </p:nvSpPr>
          <p:spPr>
            <a:xfrm rot="1800000">
              <a:off x="18315360" y="-2165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2" name="CustomShape 191"/>
            <p:cNvSpPr/>
            <p:nvPr/>
          </p:nvSpPr>
          <p:spPr>
            <a:xfrm rot="1800000">
              <a:off x="18983520" y="-1778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3" name="CustomShape 192"/>
            <p:cNvSpPr/>
            <p:nvPr/>
          </p:nvSpPr>
          <p:spPr>
            <a:xfrm rot="1800000">
              <a:off x="20324160" y="-1004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4" name="CustomShape 193"/>
            <p:cNvSpPr/>
            <p:nvPr/>
          </p:nvSpPr>
          <p:spPr>
            <a:xfrm rot="1800000">
              <a:off x="20996640" y="-617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5" name="CustomShape 194"/>
            <p:cNvSpPr/>
            <p:nvPr/>
          </p:nvSpPr>
          <p:spPr>
            <a:xfrm rot="1800000">
              <a:off x="10947600" y="-5642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6" name="CustomShape 195"/>
            <p:cNvSpPr/>
            <p:nvPr/>
          </p:nvSpPr>
          <p:spPr>
            <a:xfrm rot="1800000">
              <a:off x="11619720" y="-5255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7" name="CustomShape 196"/>
            <p:cNvSpPr/>
            <p:nvPr/>
          </p:nvSpPr>
          <p:spPr>
            <a:xfrm rot="1800000">
              <a:off x="12957120" y="-448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8" name="CustomShape 197"/>
            <p:cNvSpPr/>
            <p:nvPr/>
          </p:nvSpPr>
          <p:spPr>
            <a:xfrm rot="1800000">
              <a:off x="13628880" y="-4094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9" name="CustomShape 198"/>
            <p:cNvSpPr/>
            <p:nvPr/>
          </p:nvSpPr>
          <p:spPr>
            <a:xfrm rot="1800000">
              <a:off x="14969520" y="-332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0" name="CustomShape 199"/>
            <p:cNvSpPr/>
            <p:nvPr/>
          </p:nvSpPr>
          <p:spPr>
            <a:xfrm rot="1800000">
              <a:off x="15639120" y="-2934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1" name="CustomShape 200"/>
            <p:cNvSpPr/>
            <p:nvPr/>
          </p:nvSpPr>
          <p:spPr>
            <a:xfrm rot="1800000">
              <a:off x="16979760" y="-216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2" name="CustomShape 201"/>
            <p:cNvSpPr/>
            <p:nvPr/>
          </p:nvSpPr>
          <p:spPr>
            <a:xfrm rot="1800000">
              <a:off x="17650800" y="-1773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3" name="CustomShape 202"/>
            <p:cNvSpPr/>
            <p:nvPr/>
          </p:nvSpPr>
          <p:spPr>
            <a:xfrm rot="1800000">
              <a:off x="18988920" y="-99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4" name="CustomShape 203"/>
            <p:cNvSpPr/>
            <p:nvPr/>
          </p:nvSpPr>
          <p:spPr>
            <a:xfrm rot="1800000">
              <a:off x="19661040" y="-612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5" name="CustomShape 204"/>
            <p:cNvSpPr/>
            <p:nvPr/>
          </p:nvSpPr>
          <p:spPr>
            <a:xfrm rot="1800000">
              <a:off x="11616480" y="-44902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6" name="CustomShape 205"/>
            <p:cNvSpPr/>
            <p:nvPr/>
          </p:nvSpPr>
          <p:spPr>
            <a:xfrm rot="1800000">
              <a:off x="12287520" y="-4102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7" name="CustomShape 206"/>
            <p:cNvSpPr/>
            <p:nvPr/>
          </p:nvSpPr>
          <p:spPr>
            <a:xfrm rot="1800000">
              <a:off x="13625280" y="-3329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8" name="CustomShape 207"/>
            <p:cNvSpPr/>
            <p:nvPr/>
          </p:nvSpPr>
          <p:spPr>
            <a:xfrm rot="1800000">
              <a:off x="14297760" y="-2941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9" name="CustomShape 208"/>
            <p:cNvSpPr/>
            <p:nvPr/>
          </p:nvSpPr>
          <p:spPr>
            <a:xfrm rot="1800000">
              <a:off x="15634440" y="-2169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0" name="CustomShape 209"/>
            <p:cNvSpPr/>
            <p:nvPr/>
          </p:nvSpPr>
          <p:spPr>
            <a:xfrm rot="1800000">
              <a:off x="16306560" y="-1781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1" name="CustomShape 210"/>
            <p:cNvSpPr/>
            <p:nvPr/>
          </p:nvSpPr>
          <p:spPr>
            <a:xfrm rot="1800000">
              <a:off x="17647560" y="-10083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2" name="CustomShape 211"/>
            <p:cNvSpPr/>
            <p:nvPr/>
          </p:nvSpPr>
          <p:spPr>
            <a:xfrm rot="1800000">
              <a:off x="18315720" y="-621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3" name="CustomShape 212"/>
            <p:cNvSpPr/>
            <p:nvPr/>
          </p:nvSpPr>
          <p:spPr>
            <a:xfrm rot="1800000">
              <a:off x="19656360" y="152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4" name="CustomShape 213"/>
            <p:cNvSpPr/>
            <p:nvPr/>
          </p:nvSpPr>
          <p:spPr>
            <a:xfrm rot="1800000">
              <a:off x="20328840" y="539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5" name="CustomShape 214"/>
            <p:cNvSpPr/>
            <p:nvPr/>
          </p:nvSpPr>
          <p:spPr>
            <a:xfrm rot="1800000">
              <a:off x="10279800" y="-4485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6" name="CustomShape 215"/>
            <p:cNvSpPr/>
            <p:nvPr/>
          </p:nvSpPr>
          <p:spPr>
            <a:xfrm rot="1800000">
              <a:off x="10951920" y="-4098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7" name="CustomShape 216"/>
            <p:cNvSpPr/>
            <p:nvPr/>
          </p:nvSpPr>
          <p:spPr>
            <a:xfrm rot="1800000">
              <a:off x="12288960" y="-332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8" name="CustomShape 217"/>
            <p:cNvSpPr/>
            <p:nvPr/>
          </p:nvSpPr>
          <p:spPr>
            <a:xfrm rot="1800000">
              <a:off x="12961080" y="-2937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9" name="CustomShape 218"/>
            <p:cNvSpPr/>
            <p:nvPr/>
          </p:nvSpPr>
          <p:spPr>
            <a:xfrm rot="1800000">
              <a:off x="14301720" y="-216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0" name="CustomShape 219"/>
            <p:cNvSpPr/>
            <p:nvPr/>
          </p:nvSpPr>
          <p:spPr>
            <a:xfrm rot="1800000">
              <a:off x="14971320" y="-1776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1" name="CustomShape 220"/>
            <p:cNvSpPr/>
            <p:nvPr/>
          </p:nvSpPr>
          <p:spPr>
            <a:xfrm rot="1800000">
              <a:off x="16311960" y="-1002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2" name="CustomShape 221"/>
            <p:cNvSpPr/>
            <p:nvPr/>
          </p:nvSpPr>
          <p:spPr>
            <a:xfrm rot="1800000">
              <a:off x="16982640" y="-616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3" name="CustomShape 222"/>
            <p:cNvSpPr/>
            <p:nvPr/>
          </p:nvSpPr>
          <p:spPr>
            <a:xfrm rot="1800000">
              <a:off x="18321120" y="15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4" name="CustomShape 223"/>
            <p:cNvSpPr/>
            <p:nvPr/>
          </p:nvSpPr>
          <p:spPr>
            <a:xfrm rot="1800000">
              <a:off x="18993240" y="544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5" name="CustomShape 224"/>
            <p:cNvSpPr/>
            <p:nvPr/>
          </p:nvSpPr>
          <p:spPr>
            <a:xfrm rot="1800000">
              <a:off x="10948320" y="-33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6" name="CustomShape 225"/>
            <p:cNvSpPr/>
            <p:nvPr/>
          </p:nvSpPr>
          <p:spPr>
            <a:xfrm rot="1800000">
              <a:off x="11619360" y="-29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7" name="CustomShape 226"/>
            <p:cNvSpPr/>
            <p:nvPr/>
          </p:nvSpPr>
          <p:spPr>
            <a:xfrm rot="1800000">
              <a:off x="12957120" y="-217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8" name="CustomShape 227"/>
            <p:cNvSpPr/>
            <p:nvPr/>
          </p:nvSpPr>
          <p:spPr>
            <a:xfrm rot="1800000">
              <a:off x="13629600" y="-1783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9" name="CustomShape 228"/>
            <p:cNvSpPr/>
            <p:nvPr/>
          </p:nvSpPr>
          <p:spPr>
            <a:xfrm rot="1800000">
              <a:off x="14966280" y="-1011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0" name="CustomShape 229"/>
            <p:cNvSpPr/>
            <p:nvPr/>
          </p:nvSpPr>
          <p:spPr>
            <a:xfrm rot="1800000">
              <a:off x="15638400" y="-62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1" name="CustomShape 230"/>
            <p:cNvSpPr/>
            <p:nvPr/>
          </p:nvSpPr>
          <p:spPr>
            <a:xfrm rot="1800000">
              <a:off x="16979400" y="149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2" name="CustomShape 231"/>
            <p:cNvSpPr/>
            <p:nvPr/>
          </p:nvSpPr>
          <p:spPr>
            <a:xfrm rot="1800000">
              <a:off x="17647560" y="536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3" name="CustomShape 232"/>
            <p:cNvSpPr/>
            <p:nvPr/>
          </p:nvSpPr>
          <p:spPr>
            <a:xfrm rot="1800000">
              <a:off x="18988200" y="1310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4" name="CustomShape 233"/>
            <p:cNvSpPr/>
            <p:nvPr/>
          </p:nvSpPr>
          <p:spPr>
            <a:xfrm rot="1800000">
              <a:off x="19660320" y="1697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5" name="CustomShape 234"/>
            <p:cNvSpPr/>
            <p:nvPr/>
          </p:nvSpPr>
          <p:spPr>
            <a:xfrm rot="1800000">
              <a:off x="9612000" y="-3328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6" name="CustomShape 235"/>
            <p:cNvSpPr/>
            <p:nvPr/>
          </p:nvSpPr>
          <p:spPr>
            <a:xfrm rot="1800000">
              <a:off x="10284120" y="-2941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7" name="CustomShape 236"/>
            <p:cNvSpPr/>
            <p:nvPr/>
          </p:nvSpPr>
          <p:spPr>
            <a:xfrm rot="1800000">
              <a:off x="11621160" y="-2168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8" name="CustomShape 237"/>
            <p:cNvSpPr/>
            <p:nvPr/>
          </p:nvSpPr>
          <p:spPr>
            <a:xfrm rot="1800000">
              <a:off x="12293280" y="-178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9" name="CustomShape 238"/>
            <p:cNvSpPr/>
            <p:nvPr/>
          </p:nvSpPr>
          <p:spPr>
            <a:xfrm rot="1800000">
              <a:off x="13633920" y="-100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0" name="CustomShape 239"/>
            <p:cNvSpPr/>
            <p:nvPr/>
          </p:nvSpPr>
          <p:spPr>
            <a:xfrm rot="1800000">
              <a:off x="14303520" y="-620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1" name="CustomShape 240"/>
            <p:cNvSpPr/>
            <p:nvPr/>
          </p:nvSpPr>
          <p:spPr>
            <a:xfrm rot="1800000">
              <a:off x="15644160" y="15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2" name="CustomShape 241"/>
            <p:cNvSpPr/>
            <p:nvPr/>
          </p:nvSpPr>
          <p:spPr>
            <a:xfrm rot="1800000">
              <a:off x="16314840" y="54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3" name="CustomShape 242"/>
            <p:cNvSpPr/>
            <p:nvPr/>
          </p:nvSpPr>
          <p:spPr>
            <a:xfrm rot="1800000">
              <a:off x="17653320" y="1313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4" name="CustomShape 243"/>
            <p:cNvSpPr/>
            <p:nvPr/>
          </p:nvSpPr>
          <p:spPr>
            <a:xfrm rot="1800000">
              <a:off x="18325080" y="1701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5" name="CustomShape 244"/>
            <p:cNvSpPr/>
            <p:nvPr/>
          </p:nvSpPr>
          <p:spPr>
            <a:xfrm rot="1800000">
              <a:off x="10280520" y="-2175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6" name="CustomShape 245"/>
            <p:cNvSpPr/>
            <p:nvPr/>
          </p:nvSpPr>
          <p:spPr>
            <a:xfrm rot="1800000">
              <a:off x="10951560" y="-1788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7" name="CustomShape 246"/>
            <p:cNvSpPr/>
            <p:nvPr/>
          </p:nvSpPr>
          <p:spPr>
            <a:xfrm rot="1800000">
              <a:off x="12289320" y="-101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8" name="CustomShape 247"/>
            <p:cNvSpPr/>
            <p:nvPr/>
          </p:nvSpPr>
          <p:spPr>
            <a:xfrm rot="1800000">
              <a:off x="12961800" y="-627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9" name="CustomShape 248"/>
            <p:cNvSpPr/>
            <p:nvPr/>
          </p:nvSpPr>
          <p:spPr>
            <a:xfrm rot="1800000">
              <a:off x="14298480" y="145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0" name="CustomShape 249"/>
            <p:cNvSpPr/>
            <p:nvPr/>
          </p:nvSpPr>
          <p:spPr>
            <a:xfrm rot="1800000">
              <a:off x="14970600" y="532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1" name="CustomShape 250"/>
            <p:cNvSpPr/>
            <p:nvPr/>
          </p:nvSpPr>
          <p:spPr>
            <a:xfrm rot="1800000">
              <a:off x="16311600" y="130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2" name="CustomShape 251"/>
            <p:cNvSpPr/>
            <p:nvPr/>
          </p:nvSpPr>
          <p:spPr>
            <a:xfrm rot="1800000">
              <a:off x="16979760" y="169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3" name="CustomShape 252"/>
            <p:cNvSpPr/>
            <p:nvPr/>
          </p:nvSpPr>
          <p:spPr>
            <a:xfrm rot="1800000">
              <a:off x="18320400" y="2467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4" name="CustomShape 253"/>
            <p:cNvSpPr/>
            <p:nvPr/>
          </p:nvSpPr>
          <p:spPr>
            <a:xfrm rot="1800000">
              <a:off x="18992520" y="2854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5" name="CustomShape 254"/>
            <p:cNvSpPr/>
            <p:nvPr/>
          </p:nvSpPr>
          <p:spPr>
            <a:xfrm rot="1800000">
              <a:off x="8944200" y="-2171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6" name="CustomShape 255"/>
            <p:cNvSpPr/>
            <p:nvPr/>
          </p:nvSpPr>
          <p:spPr>
            <a:xfrm rot="1800000">
              <a:off x="9615960" y="-1784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7" name="CustomShape 256"/>
            <p:cNvSpPr/>
            <p:nvPr/>
          </p:nvSpPr>
          <p:spPr>
            <a:xfrm rot="1800000">
              <a:off x="10953360" y="-1011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8" name="CustomShape 257"/>
            <p:cNvSpPr/>
            <p:nvPr/>
          </p:nvSpPr>
          <p:spPr>
            <a:xfrm rot="1800000">
              <a:off x="11625480" y="-62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9" name="CustomShape 258"/>
            <p:cNvSpPr/>
            <p:nvPr/>
          </p:nvSpPr>
          <p:spPr>
            <a:xfrm rot="1800000">
              <a:off x="12965760" y="14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0" name="CustomShape 259"/>
            <p:cNvSpPr/>
            <p:nvPr/>
          </p:nvSpPr>
          <p:spPr>
            <a:xfrm rot="1800000">
              <a:off x="13635720" y="536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1" name="CustomShape 260"/>
            <p:cNvSpPr/>
            <p:nvPr/>
          </p:nvSpPr>
          <p:spPr>
            <a:xfrm rot="1800000">
              <a:off x="14976360" y="131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2" name="CustomShape 261"/>
            <p:cNvSpPr/>
            <p:nvPr/>
          </p:nvSpPr>
          <p:spPr>
            <a:xfrm rot="1800000">
              <a:off x="15647040" y="1697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3" name="CustomShape 262"/>
            <p:cNvSpPr/>
            <p:nvPr/>
          </p:nvSpPr>
          <p:spPr>
            <a:xfrm rot="1800000">
              <a:off x="16985520" y="247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4" name="CustomShape 263"/>
            <p:cNvSpPr/>
            <p:nvPr/>
          </p:nvSpPr>
          <p:spPr>
            <a:xfrm rot="1800000">
              <a:off x="17657280" y="2858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5" name="CustomShape 264"/>
            <p:cNvSpPr/>
            <p:nvPr/>
          </p:nvSpPr>
          <p:spPr>
            <a:xfrm rot="1800000">
              <a:off x="9612720" y="-1018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6" name="CustomShape 265"/>
            <p:cNvSpPr/>
            <p:nvPr/>
          </p:nvSpPr>
          <p:spPr>
            <a:xfrm rot="1800000">
              <a:off x="10283400" y="-63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7" name="CustomShape 266"/>
            <p:cNvSpPr/>
            <p:nvPr/>
          </p:nvSpPr>
          <p:spPr>
            <a:xfrm rot="1800000">
              <a:off x="11621520" y="141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8" name="CustomShape 267"/>
            <p:cNvSpPr/>
            <p:nvPr/>
          </p:nvSpPr>
          <p:spPr>
            <a:xfrm rot="1800000">
              <a:off x="12294000" y="529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9" name="CustomShape 268"/>
            <p:cNvSpPr/>
            <p:nvPr/>
          </p:nvSpPr>
          <p:spPr>
            <a:xfrm rot="1800000">
              <a:off x="13630680" y="1301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0" name="CustomShape 269"/>
            <p:cNvSpPr/>
            <p:nvPr/>
          </p:nvSpPr>
          <p:spPr>
            <a:xfrm rot="1800000">
              <a:off x="14302800" y="168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1" name="CustomShape 270"/>
            <p:cNvSpPr/>
            <p:nvPr/>
          </p:nvSpPr>
          <p:spPr>
            <a:xfrm rot="1800000">
              <a:off x="15643440" y="2462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2" name="CustomShape 271"/>
            <p:cNvSpPr/>
            <p:nvPr/>
          </p:nvSpPr>
          <p:spPr>
            <a:xfrm rot="1800000">
              <a:off x="16311960" y="2849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3" name="CustomShape 272"/>
            <p:cNvSpPr/>
            <p:nvPr/>
          </p:nvSpPr>
          <p:spPr>
            <a:xfrm rot="1800000">
              <a:off x="17652240" y="3623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4" name="CustomShape 273"/>
            <p:cNvSpPr/>
            <p:nvPr/>
          </p:nvSpPr>
          <p:spPr>
            <a:xfrm rot="1800000">
              <a:off x="18324720" y="4011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5" name="CustomShape 274"/>
            <p:cNvSpPr/>
            <p:nvPr/>
          </p:nvSpPr>
          <p:spPr>
            <a:xfrm rot="1800000">
              <a:off x="8276400" y="-101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6" name="CustomShape 275"/>
            <p:cNvSpPr/>
            <p:nvPr/>
          </p:nvSpPr>
          <p:spPr>
            <a:xfrm rot="1800000">
              <a:off x="8948160" y="-628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7" name="CustomShape 276"/>
            <p:cNvSpPr/>
            <p:nvPr/>
          </p:nvSpPr>
          <p:spPr>
            <a:xfrm rot="1800000">
              <a:off x="10285560" y="14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8" name="CustomShape 277"/>
            <p:cNvSpPr/>
            <p:nvPr/>
          </p:nvSpPr>
          <p:spPr>
            <a:xfrm rot="1800000">
              <a:off x="10957320" y="53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9" name="CustomShape 278"/>
            <p:cNvSpPr/>
            <p:nvPr/>
          </p:nvSpPr>
          <p:spPr>
            <a:xfrm rot="1800000">
              <a:off x="12297960" y="1306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0" name="CustomShape 279"/>
            <p:cNvSpPr/>
            <p:nvPr/>
          </p:nvSpPr>
          <p:spPr>
            <a:xfrm rot="1800000">
              <a:off x="12967560" y="1693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1" name="CustomShape 280"/>
            <p:cNvSpPr/>
            <p:nvPr/>
          </p:nvSpPr>
          <p:spPr>
            <a:xfrm rot="1800000">
              <a:off x="14308200" y="246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2" name="CustomShape 281"/>
            <p:cNvSpPr/>
            <p:nvPr/>
          </p:nvSpPr>
          <p:spPr>
            <a:xfrm rot="1800000">
              <a:off x="14979240" y="2853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3" name="CustomShape 282"/>
            <p:cNvSpPr/>
            <p:nvPr/>
          </p:nvSpPr>
          <p:spPr>
            <a:xfrm rot="1800000">
              <a:off x="16317360" y="362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4" name="CustomShape 283"/>
            <p:cNvSpPr/>
            <p:nvPr/>
          </p:nvSpPr>
          <p:spPr>
            <a:xfrm rot="1800000">
              <a:off x="16989480" y="4014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5" name="CustomShape 284"/>
            <p:cNvSpPr/>
            <p:nvPr/>
          </p:nvSpPr>
          <p:spPr>
            <a:xfrm rot="1800000">
              <a:off x="8944920" y="137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6" name="CustomShape 285"/>
            <p:cNvSpPr/>
            <p:nvPr/>
          </p:nvSpPr>
          <p:spPr>
            <a:xfrm rot="1800000">
              <a:off x="9615600" y="5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7" name="CustomShape 286"/>
            <p:cNvSpPr/>
            <p:nvPr/>
          </p:nvSpPr>
          <p:spPr>
            <a:xfrm rot="1800000">
              <a:off x="10953720" y="1298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8" name="CustomShape 287"/>
            <p:cNvSpPr/>
            <p:nvPr/>
          </p:nvSpPr>
          <p:spPr>
            <a:xfrm rot="1800000">
              <a:off x="11625840" y="1686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9" name="CustomShape 288"/>
            <p:cNvSpPr/>
            <p:nvPr/>
          </p:nvSpPr>
          <p:spPr>
            <a:xfrm rot="1800000">
              <a:off x="12962880" y="2458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0" name="CustomShape 289"/>
            <p:cNvSpPr/>
            <p:nvPr/>
          </p:nvSpPr>
          <p:spPr>
            <a:xfrm rot="1800000">
              <a:off x="13634640" y="2846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1" name="CustomShape 290"/>
            <p:cNvSpPr/>
            <p:nvPr/>
          </p:nvSpPr>
          <p:spPr>
            <a:xfrm rot="1800000">
              <a:off x="14975640" y="3619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2" name="CustomShape 291"/>
            <p:cNvSpPr/>
            <p:nvPr/>
          </p:nvSpPr>
          <p:spPr>
            <a:xfrm rot="1800000">
              <a:off x="15643800" y="4006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3" name="CustomShape 292"/>
            <p:cNvSpPr/>
            <p:nvPr/>
          </p:nvSpPr>
          <p:spPr>
            <a:xfrm rot="1800000">
              <a:off x="16984440" y="4780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4" name="CustomShape 293"/>
            <p:cNvSpPr/>
            <p:nvPr/>
          </p:nvSpPr>
          <p:spPr>
            <a:xfrm rot="1800000">
              <a:off x="17656920" y="5167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5" name="CustomShape 294"/>
            <p:cNvSpPr/>
            <p:nvPr/>
          </p:nvSpPr>
          <p:spPr>
            <a:xfrm rot="1800000">
              <a:off x="7608240" y="141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6" name="CustomShape 295"/>
            <p:cNvSpPr/>
            <p:nvPr/>
          </p:nvSpPr>
          <p:spPr>
            <a:xfrm rot="1800000">
              <a:off x="8280360" y="528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7" name="CustomShape 296"/>
            <p:cNvSpPr/>
            <p:nvPr/>
          </p:nvSpPr>
          <p:spPr>
            <a:xfrm rot="1800000">
              <a:off x="9617400" y="1301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8" name="CustomShape 297"/>
            <p:cNvSpPr/>
            <p:nvPr/>
          </p:nvSpPr>
          <p:spPr>
            <a:xfrm rot="1800000">
              <a:off x="10289520" y="1689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9" name="CustomShape 298"/>
            <p:cNvSpPr/>
            <p:nvPr/>
          </p:nvSpPr>
          <p:spPr>
            <a:xfrm rot="1800000">
              <a:off x="11630160" y="246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0" name="CustomShape 299"/>
            <p:cNvSpPr/>
            <p:nvPr/>
          </p:nvSpPr>
          <p:spPr>
            <a:xfrm rot="1800000">
              <a:off x="12299760" y="2849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1" name="CustomShape 300"/>
            <p:cNvSpPr/>
            <p:nvPr/>
          </p:nvSpPr>
          <p:spPr>
            <a:xfrm rot="1800000">
              <a:off x="13640400" y="3623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2" name="CustomShape 301"/>
            <p:cNvSpPr/>
            <p:nvPr/>
          </p:nvSpPr>
          <p:spPr>
            <a:xfrm rot="1800000">
              <a:off x="14311440" y="4010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3" name="CustomShape 302"/>
            <p:cNvSpPr/>
            <p:nvPr/>
          </p:nvSpPr>
          <p:spPr>
            <a:xfrm rot="1800000">
              <a:off x="15649560" y="4784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4" name="CustomShape 303"/>
            <p:cNvSpPr/>
            <p:nvPr/>
          </p:nvSpPr>
          <p:spPr>
            <a:xfrm rot="1800000">
              <a:off x="16321680" y="5171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5" name="CustomShape 304"/>
            <p:cNvSpPr/>
            <p:nvPr/>
          </p:nvSpPr>
          <p:spPr>
            <a:xfrm rot="1800000">
              <a:off x="8276760" y="1294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6" name="CustomShape 305"/>
            <p:cNvSpPr/>
            <p:nvPr/>
          </p:nvSpPr>
          <p:spPr>
            <a:xfrm rot="1800000">
              <a:off x="8947800" y="16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7" name="CustomShape 306"/>
            <p:cNvSpPr/>
            <p:nvPr/>
          </p:nvSpPr>
          <p:spPr>
            <a:xfrm rot="1800000">
              <a:off x="10285560" y="2455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8" name="CustomShape 307"/>
            <p:cNvSpPr/>
            <p:nvPr/>
          </p:nvSpPr>
          <p:spPr>
            <a:xfrm rot="1800000">
              <a:off x="10958040" y="2842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9" name="CustomShape 308"/>
            <p:cNvSpPr/>
            <p:nvPr/>
          </p:nvSpPr>
          <p:spPr>
            <a:xfrm rot="1800000">
              <a:off x="12295080" y="3615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0" name="CustomShape 309"/>
            <p:cNvSpPr/>
            <p:nvPr/>
          </p:nvSpPr>
          <p:spPr>
            <a:xfrm rot="1800000">
              <a:off x="12966840" y="4003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1" name="CustomShape 310"/>
            <p:cNvSpPr/>
            <p:nvPr/>
          </p:nvSpPr>
          <p:spPr>
            <a:xfrm rot="1800000">
              <a:off x="14307840" y="4776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2" name="CustomShape 311"/>
            <p:cNvSpPr/>
            <p:nvPr/>
          </p:nvSpPr>
          <p:spPr>
            <a:xfrm rot="1800000">
              <a:off x="14976000" y="5163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3" name="CustomShape 312"/>
            <p:cNvSpPr/>
            <p:nvPr/>
          </p:nvSpPr>
          <p:spPr>
            <a:xfrm rot="1800000">
              <a:off x="16316640" y="5937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4" name="CustomShape 313"/>
            <p:cNvSpPr/>
            <p:nvPr/>
          </p:nvSpPr>
          <p:spPr>
            <a:xfrm rot="1800000">
              <a:off x="16989120" y="6324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5" name="CustomShape 314"/>
            <p:cNvSpPr/>
            <p:nvPr/>
          </p:nvSpPr>
          <p:spPr>
            <a:xfrm rot="1800000">
              <a:off x="6940440" y="1298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6" name="CustomShape 315"/>
            <p:cNvSpPr/>
            <p:nvPr/>
          </p:nvSpPr>
          <p:spPr>
            <a:xfrm rot="1800000">
              <a:off x="7612560" y="1685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7" name="CustomShape 316"/>
            <p:cNvSpPr/>
            <p:nvPr/>
          </p:nvSpPr>
          <p:spPr>
            <a:xfrm rot="1800000">
              <a:off x="8949600" y="2458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8" name="CustomShape 317"/>
            <p:cNvSpPr/>
            <p:nvPr/>
          </p:nvSpPr>
          <p:spPr>
            <a:xfrm rot="1800000">
              <a:off x="9621720" y="2846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9" name="CustomShape 318"/>
            <p:cNvSpPr/>
            <p:nvPr/>
          </p:nvSpPr>
          <p:spPr>
            <a:xfrm rot="1800000">
              <a:off x="10962360" y="3619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0" name="CustomShape 319"/>
            <p:cNvSpPr/>
            <p:nvPr/>
          </p:nvSpPr>
          <p:spPr>
            <a:xfrm rot="1800000">
              <a:off x="11631960" y="4006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1" name="CustomShape 320"/>
            <p:cNvSpPr/>
            <p:nvPr/>
          </p:nvSpPr>
          <p:spPr>
            <a:xfrm rot="1800000">
              <a:off x="12972600" y="478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2" name="CustomShape 321"/>
            <p:cNvSpPr/>
            <p:nvPr/>
          </p:nvSpPr>
          <p:spPr>
            <a:xfrm rot="1800000">
              <a:off x="13643280" y="5167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3" name="CustomShape 322"/>
            <p:cNvSpPr/>
            <p:nvPr/>
          </p:nvSpPr>
          <p:spPr>
            <a:xfrm rot="1800000">
              <a:off x="14981760" y="594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4" name="CustomShape 323"/>
            <p:cNvSpPr/>
            <p:nvPr/>
          </p:nvSpPr>
          <p:spPr>
            <a:xfrm rot="1800000">
              <a:off x="15653880" y="632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6585"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22" name="PlaceHolder 1"/>
          <p:cNvSpPr>
            <a:spLocks noGrp="1"/>
          </p:cNvSpPr>
          <p:nvPr>
            <p:ph type="body"/>
          </p:nvPr>
        </p:nvSpPr>
        <p:spPr>
          <a:xfrm>
            <a:off x="4762440" y="2133720"/>
            <a:ext cx="2298240" cy="26031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6623" name="Group 2"/>
          <p:cNvGrpSpPr/>
          <p:nvPr/>
        </p:nvGrpSpPr>
        <p:grpSpPr>
          <a:xfrm>
            <a:off x="5285160" y="-8897040"/>
            <a:ext cx="17457840" cy="15515640"/>
            <a:chOff x="5285160" y="-8897040"/>
            <a:chExt cx="17457840" cy="15515640"/>
          </a:xfrm>
        </p:grpSpPr>
        <p:sp>
          <p:nvSpPr>
            <p:cNvPr id="6624" name="CustomShape 3"/>
            <p:cNvSpPr/>
            <p:nvPr/>
          </p:nvSpPr>
          <p:spPr>
            <a:xfrm rot="1800000">
              <a:off x="11561760" y="-7820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25" name="CustomShape 4"/>
            <p:cNvSpPr/>
            <p:nvPr/>
          </p:nvSpPr>
          <p:spPr>
            <a:xfrm rot="1800000">
              <a:off x="12900600" y="-7823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26" name="CustomShape 5"/>
            <p:cNvSpPr/>
            <p:nvPr/>
          </p:nvSpPr>
          <p:spPr>
            <a:xfrm rot="1800000">
              <a:off x="12228840" y="-6661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27" name="CustomShape 6"/>
            <p:cNvSpPr/>
            <p:nvPr/>
          </p:nvSpPr>
          <p:spPr>
            <a:xfrm rot="1800000">
              <a:off x="11557080" y="-5496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28" name="CustomShape 7"/>
            <p:cNvSpPr/>
            <p:nvPr/>
          </p:nvSpPr>
          <p:spPr>
            <a:xfrm rot="1800000">
              <a:off x="10885320" y="-4334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29" name="CustomShape 8"/>
            <p:cNvSpPr/>
            <p:nvPr/>
          </p:nvSpPr>
          <p:spPr>
            <a:xfrm rot="1800000">
              <a:off x="10213560" y="-3169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30" name="CustomShape 9"/>
            <p:cNvSpPr/>
            <p:nvPr/>
          </p:nvSpPr>
          <p:spPr>
            <a:xfrm rot="1800000">
              <a:off x="9541800" y="-2007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31" name="CustomShape 10"/>
            <p:cNvSpPr/>
            <p:nvPr/>
          </p:nvSpPr>
          <p:spPr>
            <a:xfrm rot="1800000">
              <a:off x="8870040" y="-842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32" name="CustomShape 11"/>
            <p:cNvSpPr/>
            <p:nvPr/>
          </p:nvSpPr>
          <p:spPr>
            <a:xfrm rot="1800000">
              <a:off x="8198280" y="31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33" name="CustomShape 12"/>
            <p:cNvSpPr/>
            <p:nvPr/>
          </p:nvSpPr>
          <p:spPr>
            <a:xfrm rot="1800000">
              <a:off x="10890000" y="-665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34" name="CustomShape 13"/>
            <p:cNvSpPr/>
            <p:nvPr/>
          </p:nvSpPr>
          <p:spPr>
            <a:xfrm rot="1800000">
              <a:off x="10218240" y="-549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35" name="CustomShape 14"/>
            <p:cNvSpPr/>
            <p:nvPr/>
          </p:nvSpPr>
          <p:spPr>
            <a:xfrm rot="1800000">
              <a:off x="9546480" y="-4329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36" name="CustomShape 15"/>
            <p:cNvSpPr/>
            <p:nvPr/>
          </p:nvSpPr>
          <p:spPr>
            <a:xfrm rot="1800000">
              <a:off x="8874720" y="-3166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37" name="CustomShape 16"/>
            <p:cNvSpPr/>
            <p:nvPr/>
          </p:nvSpPr>
          <p:spPr>
            <a:xfrm rot="1800000">
              <a:off x="8202960" y="-2001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38" name="CustomShape 17"/>
            <p:cNvSpPr/>
            <p:nvPr/>
          </p:nvSpPr>
          <p:spPr>
            <a:xfrm rot="1800000">
              <a:off x="7531200" y="-8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39" name="CustomShape 18"/>
            <p:cNvSpPr/>
            <p:nvPr/>
          </p:nvSpPr>
          <p:spPr>
            <a:xfrm rot="1800000">
              <a:off x="6859440" y="32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40" name="CustomShape 19"/>
            <p:cNvSpPr/>
            <p:nvPr/>
          </p:nvSpPr>
          <p:spPr>
            <a:xfrm rot="1800000">
              <a:off x="13576680" y="-6657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41" name="CustomShape 20"/>
            <p:cNvSpPr/>
            <p:nvPr/>
          </p:nvSpPr>
          <p:spPr>
            <a:xfrm rot="1800000">
              <a:off x="14915520" y="-6660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42" name="CustomShape 21"/>
            <p:cNvSpPr/>
            <p:nvPr/>
          </p:nvSpPr>
          <p:spPr>
            <a:xfrm rot="1800000">
              <a:off x="14243760" y="-5497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43" name="CustomShape 22"/>
            <p:cNvSpPr/>
            <p:nvPr/>
          </p:nvSpPr>
          <p:spPr>
            <a:xfrm rot="1800000">
              <a:off x="13572000" y="-4333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44" name="CustomShape 23"/>
            <p:cNvSpPr/>
            <p:nvPr/>
          </p:nvSpPr>
          <p:spPr>
            <a:xfrm rot="1800000">
              <a:off x="12900240" y="-3170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45" name="CustomShape 24"/>
            <p:cNvSpPr/>
            <p:nvPr/>
          </p:nvSpPr>
          <p:spPr>
            <a:xfrm rot="1800000">
              <a:off x="12228480" y="-2006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46" name="CustomShape 25"/>
            <p:cNvSpPr/>
            <p:nvPr/>
          </p:nvSpPr>
          <p:spPr>
            <a:xfrm rot="1800000">
              <a:off x="11556360" y="-84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47" name="CustomShape 26"/>
            <p:cNvSpPr/>
            <p:nvPr/>
          </p:nvSpPr>
          <p:spPr>
            <a:xfrm rot="1800000">
              <a:off x="10884960" y="32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48" name="CustomShape 27"/>
            <p:cNvSpPr/>
            <p:nvPr/>
          </p:nvSpPr>
          <p:spPr>
            <a:xfrm rot="1800000">
              <a:off x="10212840" y="148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49" name="CustomShape 28"/>
            <p:cNvSpPr/>
            <p:nvPr/>
          </p:nvSpPr>
          <p:spPr>
            <a:xfrm rot="1800000">
              <a:off x="12904920" y="-549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50" name="CustomShape 29"/>
            <p:cNvSpPr/>
            <p:nvPr/>
          </p:nvSpPr>
          <p:spPr>
            <a:xfrm rot="1800000">
              <a:off x="12233160" y="-4330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51" name="CustomShape 30"/>
            <p:cNvSpPr/>
            <p:nvPr/>
          </p:nvSpPr>
          <p:spPr>
            <a:xfrm rot="1800000">
              <a:off x="11561400" y="-3165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52" name="CustomShape 31"/>
            <p:cNvSpPr/>
            <p:nvPr/>
          </p:nvSpPr>
          <p:spPr>
            <a:xfrm rot="1800000">
              <a:off x="10889280" y="-2003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53" name="CustomShape 32"/>
            <p:cNvSpPr/>
            <p:nvPr/>
          </p:nvSpPr>
          <p:spPr>
            <a:xfrm rot="1800000">
              <a:off x="10217880" y="-838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54" name="CustomShape 33"/>
            <p:cNvSpPr/>
            <p:nvPr/>
          </p:nvSpPr>
          <p:spPr>
            <a:xfrm rot="1800000">
              <a:off x="9545760" y="32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55" name="CustomShape 34"/>
            <p:cNvSpPr/>
            <p:nvPr/>
          </p:nvSpPr>
          <p:spPr>
            <a:xfrm rot="1800000">
              <a:off x="8874000" y="148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56" name="CustomShape 35"/>
            <p:cNvSpPr/>
            <p:nvPr/>
          </p:nvSpPr>
          <p:spPr>
            <a:xfrm rot="1800000">
              <a:off x="15592680" y="-54939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57" name="CustomShape 36"/>
            <p:cNvSpPr/>
            <p:nvPr/>
          </p:nvSpPr>
          <p:spPr>
            <a:xfrm rot="1800000">
              <a:off x="16930440" y="-549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58" name="CustomShape 37"/>
            <p:cNvSpPr/>
            <p:nvPr/>
          </p:nvSpPr>
          <p:spPr>
            <a:xfrm rot="1800000">
              <a:off x="16258320" y="-433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59" name="CustomShape 38"/>
            <p:cNvSpPr/>
            <p:nvPr/>
          </p:nvSpPr>
          <p:spPr>
            <a:xfrm rot="1800000">
              <a:off x="15586920" y="-317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60" name="CustomShape 39"/>
            <p:cNvSpPr/>
            <p:nvPr/>
          </p:nvSpPr>
          <p:spPr>
            <a:xfrm rot="1800000">
              <a:off x="14914800" y="-200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61" name="CustomShape 40"/>
            <p:cNvSpPr/>
            <p:nvPr/>
          </p:nvSpPr>
          <p:spPr>
            <a:xfrm rot="1800000">
              <a:off x="14243040" y="-84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62" name="CustomShape 41"/>
            <p:cNvSpPr/>
            <p:nvPr/>
          </p:nvSpPr>
          <p:spPr>
            <a:xfrm rot="1800000">
              <a:off x="13571280" y="318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63" name="CustomShape 42"/>
            <p:cNvSpPr/>
            <p:nvPr/>
          </p:nvSpPr>
          <p:spPr>
            <a:xfrm rot="1800000">
              <a:off x="12899520" y="148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64" name="CustomShape 43"/>
            <p:cNvSpPr/>
            <p:nvPr/>
          </p:nvSpPr>
          <p:spPr>
            <a:xfrm rot="1800000">
              <a:off x="12227760" y="264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65" name="CustomShape 44"/>
            <p:cNvSpPr/>
            <p:nvPr/>
          </p:nvSpPr>
          <p:spPr>
            <a:xfrm rot="1800000">
              <a:off x="14920920" y="-43290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66" name="CustomShape 45"/>
            <p:cNvSpPr/>
            <p:nvPr/>
          </p:nvSpPr>
          <p:spPr>
            <a:xfrm rot="1800000">
              <a:off x="14248800" y="-3166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67" name="CustomShape 46"/>
            <p:cNvSpPr/>
            <p:nvPr/>
          </p:nvSpPr>
          <p:spPr>
            <a:xfrm rot="1800000">
              <a:off x="13577400" y="-2001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68" name="CustomShape 47"/>
            <p:cNvSpPr/>
            <p:nvPr/>
          </p:nvSpPr>
          <p:spPr>
            <a:xfrm rot="1800000">
              <a:off x="12905280" y="-839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69" name="CustomShape 48"/>
            <p:cNvSpPr/>
            <p:nvPr/>
          </p:nvSpPr>
          <p:spPr>
            <a:xfrm rot="1800000">
              <a:off x="12233520" y="32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70" name="CustomShape 49"/>
            <p:cNvSpPr/>
            <p:nvPr/>
          </p:nvSpPr>
          <p:spPr>
            <a:xfrm rot="1800000">
              <a:off x="11561760" y="148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71" name="CustomShape 50"/>
            <p:cNvSpPr/>
            <p:nvPr/>
          </p:nvSpPr>
          <p:spPr>
            <a:xfrm rot="1800000">
              <a:off x="10890000" y="265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72" name="CustomShape 51"/>
            <p:cNvSpPr/>
            <p:nvPr/>
          </p:nvSpPr>
          <p:spPr>
            <a:xfrm rot="1800000">
              <a:off x="17607240" y="-433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73" name="CustomShape 52"/>
            <p:cNvSpPr/>
            <p:nvPr/>
          </p:nvSpPr>
          <p:spPr>
            <a:xfrm rot="1800000">
              <a:off x="18945000" y="-433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74" name="CustomShape 53"/>
            <p:cNvSpPr/>
            <p:nvPr/>
          </p:nvSpPr>
          <p:spPr>
            <a:xfrm rot="1800000">
              <a:off x="18273240" y="-317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75" name="CustomShape 54"/>
            <p:cNvSpPr/>
            <p:nvPr/>
          </p:nvSpPr>
          <p:spPr>
            <a:xfrm rot="1800000">
              <a:off x="17601480" y="-200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76" name="CustomShape 55"/>
            <p:cNvSpPr/>
            <p:nvPr/>
          </p:nvSpPr>
          <p:spPr>
            <a:xfrm rot="1800000">
              <a:off x="16929720" y="-84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77" name="CustomShape 56"/>
            <p:cNvSpPr/>
            <p:nvPr/>
          </p:nvSpPr>
          <p:spPr>
            <a:xfrm rot="1800000">
              <a:off x="16257960" y="32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78" name="CustomShape 57"/>
            <p:cNvSpPr/>
            <p:nvPr/>
          </p:nvSpPr>
          <p:spPr>
            <a:xfrm rot="1800000">
              <a:off x="15586200" y="148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79" name="CustomShape 58"/>
            <p:cNvSpPr/>
            <p:nvPr/>
          </p:nvSpPr>
          <p:spPr>
            <a:xfrm rot="1800000">
              <a:off x="14914440" y="264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680" name="CustomShape 59"/>
            <p:cNvSpPr/>
            <p:nvPr/>
          </p:nvSpPr>
          <p:spPr>
            <a:xfrm rot="1800000">
              <a:off x="14242680" y="380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681" name="CustomShape 60"/>
            <p:cNvSpPr/>
            <p:nvPr/>
          </p:nvSpPr>
          <p:spPr>
            <a:xfrm rot="1800000">
              <a:off x="16935480" y="-3165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682" name="CustomShape 61"/>
            <p:cNvSpPr/>
            <p:nvPr/>
          </p:nvSpPr>
          <p:spPr>
            <a:xfrm rot="1800000">
              <a:off x="16263720" y="-200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83" name="CustomShape 62"/>
            <p:cNvSpPr/>
            <p:nvPr/>
          </p:nvSpPr>
          <p:spPr>
            <a:xfrm rot="1800000">
              <a:off x="15591960" y="-838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684" name="CustomShape 63"/>
            <p:cNvSpPr/>
            <p:nvPr/>
          </p:nvSpPr>
          <p:spPr>
            <a:xfrm rot="1800000">
              <a:off x="14920200" y="32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85" name="CustomShape 64"/>
            <p:cNvSpPr/>
            <p:nvPr/>
          </p:nvSpPr>
          <p:spPr>
            <a:xfrm rot="1800000">
              <a:off x="14248440" y="148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686" name="CustomShape 65"/>
            <p:cNvSpPr/>
            <p:nvPr/>
          </p:nvSpPr>
          <p:spPr>
            <a:xfrm rot="1800000">
              <a:off x="13576680" y="265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87" name="CustomShape 66"/>
            <p:cNvSpPr/>
            <p:nvPr/>
          </p:nvSpPr>
          <p:spPr>
            <a:xfrm rot="1800000">
              <a:off x="12904920" y="381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688" name="CustomShape 67"/>
            <p:cNvSpPr/>
            <p:nvPr/>
          </p:nvSpPr>
          <p:spPr>
            <a:xfrm rot="1800000">
              <a:off x="19622160" y="-3167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89" name="CustomShape 68"/>
            <p:cNvSpPr/>
            <p:nvPr/>
          </p:nvSpPr>
          <p:spPr>
            <a:xfrm rot="1800000">
              <a:off x="20961000" y="-3170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90" name="CustomShape 69"/>
            <p:cNvSpPr/>
            <p:nvPr/>
          </p:nvSpPr>
          <p:spPr>
            <a:xfrm rot="1800000">
              <a:off x="20289240" y="-2008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91" name="CustomShape 70"/>
            <p:cNvSpPr/>
            <p:nvPr/>
          </p:nvSpPr>
          <p:spPr>
            <a:xfrm rot="1800000">
              <a:off x="19617480" y="-84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92" name="CustomShape 71"/>
            <p:cNvSpPr/>
            <p:nvPr/>
          </p:nvSpPr>
          <p:spPr>
            <a:xfrm rot="1800000">
              <a:off x="18945720" y="318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93" name="CustomShape 72"/>
            <p:cNvSpPr/>
            <p:nvPr/>
          </p:nvSpPr>
          <p:spPr>
            <a:xfrm rot="1800000">
              <a:off x="18273960" y="148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94" name="CustomShape 73"/>
            <p:cNvSpPr/>
            <p:nvPr/>
          </p:nvSpPr>
          <p:spPr>
            <a:xfrm rot="1800000">
              <a:off x="17602200" y="264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95" name="CustomShape 74"/>
            <p:cNvSpPr/>
            <p:nvPr/>
          </p:nvSpPr>
          <p:spPr>
            <a:xfrm rot="1800000">
              <a:off x="16930440" y="381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6696" name="CustomShape 75"/>
            <p:cNvSpPr/>
            <p:nvPr/>
          </p:nvSpPr>
          <p:spPr>
            <a:xfrm rot="1800000">
              <a:off x="16258680" y="497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6697" name="CustomShape 76"/>
            <p:cNvSpPr/>
            <p:nvPr/>
          </p:nvSpPr>
          <p:spPr>
            <a:xfrm rot="1800000">
              <a:off x="18950400" y="-2002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698" name="CustomShape 77"/>
            <p:cNvSpPr/>
            <p:nvPr/>
          </p:nvSpPr>
          <p:spPr>
            <a:xfrm rot="1800000">
              <a:off x="18278640" y="-840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699" name="CustomShape 78"/>
            <p:cNvSpPr/>
            <p:nvPr/>
          </p:nvSpPr>
          <p:spPr>
            <a:xfrm rot="1800000">
              <a:off x="17606880" y="32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00" name="CustomShape 79"/>
            <p:cNvSpPr/>
            <p:nvPr/>
          </p:nvSpPr>
          <p:spPr>
            <a:xfrm rot="1800000">
              <a:off x="16935120" y="148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01" name="CustomShape 80"/>
            <p:cNvSpPr/>
            <p:nvPr/>
          </p:nvSpPr>
          <p:spPr>
            <a:xfrm rot="1800000">
              <a:off x="16263360" y="265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02" name="CustomShape 81"/>
            <p:cNvSpPr/>
            <p:nvPr/>
          </p:nvSpPr>
          <p:spPr>
            <a:xfrm rot="1800000">
              <a:off x="15591600" y="381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03" name="CustomShape 82"/>
            <p:cNvSpPr/>
            <p:nvPr/>
          </p:nvSpPr>
          <p:spPr>
            <a:xfrm rot="1800000">
              <a:off x="14919840" y="497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04" name="CustomShape 83"/>
            <p:cNvSpPr/>
            <p:nvPr/>
          </p:nvSpPr>
          <p:spPr>
            <a:xfrm rot="1800000">
              <a:off x="10218960" y="-859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05" name="CustomShape 84"/>
            <p:cNvSpPr/>
            <p:nvPr/>
          </p:nvSpPr>
          <p:spPr>
            <a:xfrm rot="1800000">
              <a:off x="11557800" y="-8599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06" name="CustomShape 85"/>
            <p:cNvSpPr/>
            <p:nvPr/>
          </p:nvSpPr>
          <p:spPr>
            <a:xfrm rot="1800000">
              <a:off x="10886040" y="-7436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07" name="CustomShape 86"/>
            <p:cNvSpPr/>
            <p:nvPr/>
          </p:nvSpPr>
          <p:spPr>
            <a:xfrm rot="1800000">
              <a:off x="10214280" y="-627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08" name="CustomShape 87"/>
            <p:cNvSpPr/>
            <p:nvPr/>
          </p:nvSpPr>
          <p:spPr>
            <a:xfrm rot="1800000">
              <a:off x="9542520" y="-5109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09" name="CustomShape 88"/>
            <p:cNvSpPr/>
            <p:nvPr/>
          </p:nvSpPr>
          <p:spPr>
            <a:xfrm rot="1800000">
              <a:off x="8870760" y="-3945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10" name="CustomShape 89"/>
            <p:cNvSpPr/>
            <p:nvPr/>
          </p:nvSpPr>
          <p:spPr>
            <a:xfrm rot="1800000">
              <a:off x="8199000" y="-278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11" name="CustomShape 90"/>
            <p:cNvSpPr/>
            <p:nvPr/>
          </p:nvSpPr>
          <p:spPr>
            <a:xfrm rot="1800000">
              <a:off x="7527240" y="-1617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12" name="CustomShape 91"/>
            <p:cNvSpPr/>
            <p:nvPr/>
          </p:nvSpPr>
          <p:spPr>
            <a:xfrm rot="1800000">
              <a:off x="6855480" y="-45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13" name="CustomShape 92"/>
            <p:cNvSpPr/>
            <p:nvPr/>
          </p:nvSpPr>
          <p:spPr>
            <a:xfrm rot="1800000">
              <a:off x="9547200" y="-7431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14" name="CustomShape 93"/>
            <p:cNvSpPr/>
            <p:nvPr/>
          </p:nvSpPr>
          <p:spPr>
            <a:xfrm rot="1800000">
              <a:off x="8875440" y="-626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15" name="CustomShape 94"/>
            <p:cNvSpPr/>
            <p:nvPr/>
          </p:nvSpPr>
          <p:spPr>
            <a:xfrm rot="1800000">
              <a:off x="8203680" y="-5104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16" name="CustomShape 95"/>
            <p:cNvSpPr/>
            <p:nvPr/>
          </p:nvSpPr>
          <p:spPr>
            <a:xfrm rot="1800000">
              <a:off x="7531920" y="-3942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17" name="CustomShape 96"/>
            <p:cNvSpPr/>
            <p:nvPr/>
          </p:nvSpPr>
          <p:spPr>
            <a:xfrm rot="1800000">
              <a:off x="6860160" y="-2777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18" name="CustomShape 97"/>
            <p:cNvSpPr/>
            <p:nvPr/>
          </p:nvSpPr>
          <p:spPr>
            <a:xfrm rot="1800000">
              <a:off x="6188040" y="-161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19" name="CustomShape 98"/>
            <p:cNvSpPr/>
            <p:nvPr/>
          </p:nvSpPr>
          <p:spPr>
            <a:xfrm rot="1800000">
              <a:off x="5516640" y="-450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20" name="CustomShape 99"/>
            <p:cNvSpPr/>
            <p:nvPr/>
          </p:nvSpPr>
          <p:spPr>
            <a:xfrm rot="1800000">
              <a:off x="12233880" y="-7432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21" name="CustomShape 100"/>
            <p:cNvSpPr/>
            <p:nvPr/>
          </p:nvSpPr>
          <p:spPr>
            <a:xfrm rot="1800000">
              <a:off x="13572720" y="-7436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22" name="CustomShape 101"/>
            <p:cNvSpPr/>
            <p:nvPr/>
          </p:nvSpPr>
          <p:spPr>
            <a:xfrm rot="1800000">
              <a:off x="12900960" y="-6273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23" name="CustomShape 102"/>
            <p:cNvSpPr/>
            <p:nvPr/>
          </p:nvSpPr>
          <p:spPr>
            <a:xfrm rot="1800000">
              <a:off x="12229200" y="-5109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24" name="CustomShape 103"/>
            <p:cNvSpPr/>
            <p:nvPr/>
          </p:nvSpPr>
          <p:spPr>
            <a:xfrm rot="1800000">
              <a:off x="11557080" y="-3946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25" name="CustomShape 104"/>
            <p:cNvSpPr/>
            <p:nvPr/>
          </p:nvSpPr>
          <p:spPr>
            <a:xfrm rot="1800000">
              <a:off x="10885680" y="-2781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26" name="CustomShape 105"/>
            <p:cNvSpPr/>
            <p:nvPr/>
          </p:nvSpPr>
          <p:spPr>
            <a:xfrm rot="1800000">
              <a:off x="10213560" y="-161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27" name="CustomShape 106"/>
            <p:cNvSpPr/>
            <p:nvPr/>
          </p:nvSpPr>
          <p:spPr>
            <a:xfrm rot="1800000">
              <a:off x="9541800" y="-454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6728" name="CustomShape 107"/>
            <p:cNvSpPr/>
            <p:nvPr/>
          </p:nvSpPr>
          <p:spPr>
            <a:xfrm rot="1800000">
              <a:off x="8870040" y="70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6729" name="CustomShape 108"/>
            <p:cNvSpPr/>
            <p:nvPr/>
          </p:nvSpPr>
          <p:spPr>
            <a:xfrm rot="1800000">
              <a:off x="11562120" y="-6268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30" name="CustomShape 109"/>
            <p:cNvSpPr/>
            <p:nvPr/>
          </p:nvSpPr>
          <p:spPr>
            <a:xfrm rot="1800000">
              <a:off x="10890000" y="-5105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31" name="CustomShape 110"/>
            <p:cNvSpPr/>
            <p:nvPr/>
          </p:nvSpPr>
          <p:spPr>
            <a:xfrm rot="1800000">
              <a:off x="10218600" y="-39412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32" name="CustomShape 111"/>
            <p:cNvSpPr/>
            <p:nvPr/>
          </p:nvSpPr>
          <p:spPr>
            <a:xfrm rot="1800000">
              <a:off x="9546480" y="-27788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33" name="CustomShape 112"/>
            <p:cNvSpPr/>
            <p:nvPr/>
          </p:nvSpPr>
          <p:spPr>
            <a:xfrm rot="1800000">
              <a:off x="8874720" y="-1614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34" name="CustomShape 113"/>
            <p:cNvSpPr/>
            <p:nvPr/>
          </p:nvSpPr>
          <p:spPr>
            <a:xfrm rot="1800000">
              <a:off x="8202960" y="-451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35" name="CustomShape 114"/>
            <p:cNvSpPr/>
            <p:nvPr/>
          </p:nvSpPr>
          <p:spPr>
            <a:xfrm rot="1800000">
              <a:off x="7531200" y="71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36" name="CustomShape 115"/>
            <p:cNvSpPr/>
            <p:nvPr/>
          </p:nvSpPr>
          <p:spPr>
            <a:xfrm rot="1800000">
              <a:off x="14248440" y="-6269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37" name="CustomShape 116"/>
            <p:cNvSpPr/>
            <p:nvPr/>
          </p:nvSpPr>
          <p:spPr>
            <a:xfrm rot="1800000">
              <a:off x="15587640" y="-6273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38" name="CustomShape 117"/>
            <p:cNvSpPr/>
            <p:nvPr/>
          </p:nvSpPr>
          <p:spPr>
            <a:xfrm rot="1800000">
              <a:off x="14915520" y="-511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39" name="CustomShape 118"/>
            <p:cNvSpPr/>
            <p:nvPr/>
          </p:nvSpPr>
          <p:spPr>
            <a:xfrm rot="1800000">
              <a:off x="14243760" y="-3945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40" name="CustomShape 119"/>
            <p:cNvSpPr/>
            <p:nvPr/>
          </p:nvSpPr>
          <p:spPr>
            <a:xfrm rot="1800000">
              <a:off x="13572000" y="-2783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41" name="CustomShape 120"/>
            <p:cNvSpPr/>
            <p:nvPr/>
          </p:nvSpPr>
          <p:spPr>
            <a:xfrm rot="1800000">
              <a:off x="12900240" y="-1618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42" name="CustomShape 121"/>
            <p:cNvSpPr/>
            <p:nvPr/>
          </p:nvSpPr>
          <p:spPr>
            <a:xfrm rot="1800000">
              <a:off x="12228480" y="-456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43" name="CustomShape 122"/>
            <p:cNvSpPr/>
            <p:nvPr/>
          </p:nvSpPr>
          <p:spPr>
            <a:xfrm rot="1800000">
              <a:off x="11556720" y="70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44" name="CustomShape 123"/>
            <p:cNvSpPr/>
            <p:nvPr/>
          </p:nvSpPr>
          <p:spPr>
            <a:xfrm rot="1800000">
              <a:off x="10884960" y="187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45" name="CustomShape 124"/>
            <p:cNvSpPr/>
            <p:nvPr/>
          </p:nvSpPr>
          <p:spPr>
            <a:xfrm rot="1800000">
              <a:off x="13576680" y="-5104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46" name="CustomShape 125"/>
            <p:cNvSpPr/>
            <p:nvPr/>
          </p:nvSpPr>
          <p:spPr>
            <a:xfrm rot="1800000">
              <a:off x="12904920" y="-3942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47" name="CustomShape 126"/>
            <p:cNvSpPr/>
            <p:nvPr/>
          </p:nvSpPr>
          <p:spPr>
            <a:xfrm rot="1800000">
              <a:off x="12233160" y="-2777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48" name="CustomShape 127"/>
            <p:cNvSpPr/>
            <p:nvPr/>
          </p:nvSpPr>
          <p:spPr>
            <a:xfrm rot="1800000">
              <a:off x="11561400" y="-1615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49" name="CustomShape 128"/>
            <p:cNvSpPr/>
            <p:nvPr/>
          </p:nvSpPr>
          <p:spPr>
            <a:xfrm rot="1800000">
              <a:off x="10889640" y="-450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50" name="CustomShape 129"/>
            <p:cNvSpPr/>
            <p:nvPr/>
          </p:nvSpPr>
          <p:spPr>
            <a:xfrm rot="1800000">
              <a:off x="10217880" y="71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51" name="CustomShape 130"/>
            <p:cNvSpPr/>
            <p:nvPr/>
          </p:nvSpPr>
          <p:spPr>
            <a:xfrm rot="1800000">
              <a:off x="9546120" y="187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52" name="CustomShape 131"/>
            <p:cNvSpPr/>
            <p:nvPr/>
          </p:nvSpPr>
          <p:spPr>
            <a:xfrm rot="1800000">
              <a:off x="16263360" y="-510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53" name="CustomShape 132"/>
            <p:cNvSpPr/>
            <p:nvPr/>
          </p:nvSpPr>
          <p:spPr>
            <a:xfrm rot="1800000">
              <a:off x="17602200" y="-5109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54" name="CustomShape 133"/>
            <p:cNvSpPr/>
            <p:nvPr/>
          </p:nvSpPr>
          <p:spPr>
            <a:xfrm rot="1800000">
              <a:off x="16930440" y="-3947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55" name="CustomShape 134"/>
            <p:cNvSpPr/>
            <p:nvPr/>
          </p:nvSpPr>
          <p:spPr>
            <a:xfrm rot="1800000">
              <a:off x="16258680" y="-2782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56" name="CustomShape 135"/>
            <p:cNvSpPr/>
            <p:nvPr/>
          </p:nvSpPr>
          <p:spPr>
            <a:xfrm rot="1800000">
              <a:off x="15586920" y="-1620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57" name="CustomShape 136"/>
            <p:cNvSpPr/>
            <p:nvPr/>
          </p:nvSpPr>
          <p:spPr>
            <a:xfrm rot="1800000">
              <a:off x="14915160" y="-455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58" name="CustomShape 137"/>
            <p:cNvSpPr/>
            <p:nvPr/>
          </p:nvSpPr>
          <p:spPr>
            <a:xfrm rot="1800000">
              <a:off x="14243400" y="70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59" name="CustomShape 138"/>
            <p:cNvSpPr/>
            <p:nvPr/>
          </p:nvSpPr>
          <p:spPr>
            <a:xfrm rot="1800000">
              <a:off x="13571640" y="187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60" name="CustomShape 139"/>
            <p:cNvSpPr/>
            <p:nvPr/>
          </p:nvSpPr>
          <p:spPr>
            <a:xfrm rot="1800000">
              <a:off x="12899880" y="303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61" name="CustomShape 140"/>
            <p:cNvSpPr/>
            <p:nvPr/>
          </p:nvSpPr>
          <p:spPr>
            <a:xfrm rot="1800000">
              <a:off x="15591600" y="-3941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62" name="CustomShape 141"/>
            <p:cNvSpPr/>
            <p:nvPr/>
          </p:nvSpPr>
          <p:spPr>
            <a:xfrm rot="1800000">
              <a:off x="14919840" y="-2779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63" name="CustomShape 142"/>
            <p:cNvSpPr/>
            <p:nvPr/>
          </p:nvSpPr>
          <p:spPr>
            <a:xfrm rot="1800000">
              <a:off x="14248080" y="-1614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64" name="CustomShape 143"/>
            <p:cNvSpPr/>
            <p:nvPr/>
          </p:nvSpPr>
          <p:spPr>
            <a:xfrm rot="1800000">
              <a:off x="13576320" y="-45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65" name="CustomShape 144"/>
            <p:cNvSpPr/>
            <p:nvPr/>
          </p:nvSpPr>
          <p:spPr>
            <a:xfrm rot="1800000">
              <a:off x="12904560" y="71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66" name="CustomShape 145"/>
            <p:cNvSpPr/>
            <p:nvPr/>
          </p:nvSpPr>
          <p:spPr>
            <a:xfrm rot="1800000">
              <a:off x="12232800" y="187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67" name="CustomShape 146"/>
            <p:cNvSpPr/>
            <p:nvPr/>
          </p:nvSpPr>
          <p:spPr>
            <a:xfrm rot="1800000">
              <a:off x="11561040" y="303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68" name="CustomShape 147"/>
            <p:cNvSpPr/>
            <p:nvPr/>
          </p:nvSpPr>
          <p:spPr>
            <a:xfrm rot="1800000">
              <a:off x="18278280" y="-394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69" name="CustomShape 148"/>
            <p:cNvSpPr/>
            <p:nvPr/>
          </p:nvSpPr>
          <p:spPr>
            <a:xfrm rot="1800000">
              <a:off x="19617120" y="-3945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70" name="CustomShape 149"/>
            <p:cNvSpPr/>
            <p:nvPr/>
          </p:nvSpPr>
          <p:spPr>
            <a:xfrm rot="1800000">
              <a:off x="18945360" y="-278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71" name="CustomShape 150"/>
            <p:cNvSpPr/>
            <p:nvPr/>
          </p:nvSpPr>
          <p:spPr>
            <a:xfrm rot="1800000">
              <a:off x="18273600" y="-1618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72" name="CustomShape 151"/>
            <p:cNvSpPr/>
            <p:nvPr/>
          </p:nvSpPr>
          <p:spPr>
            <a:xfrm rot="1800000">
              <a:off x="17601840" y="-45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73" name="CustomShape 152"/>
            <p:cNvSpPr/>
            <p:nvPr/>
          </p:nvSpPr>
          <p:spPr>
            <a:xfrm rot="1800000">
              <a:off x="16930080" y="707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74" name="CustomShape 153"/>
            <p:cNvSpPr/>
            <p:nvPr/>
          </p:nvSpPr>
          <p:spPr>
            <a:xfrm rot="1800000">
              <a:off x="16257960" y="1870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75" name="CustomShape 154"/>
            <p:cNvSpPr/>
            <p:nvPr/>
          </p:nvSpPr>
          <p:spPr>
            <a:xfrm rot="1800000">
              <a:off x="15586560" y="303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76" name="CustomShape 155"/>
            <p:cNvSpPr/>
            <p:nvPr/>
          </p:nvSpPr>
          <p:spPr>
            <a:xfrm rot="1800000">
              <a:off x="14914440" y="419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77" name="CustomShape 156"/>
            <p:cNvSpPr/>
            <p:nvPr/>
          </p:nvSpPr>
          <p:spPr>
            <a:xfrm rot="1800000">
              <a:off x="17606520" y="-277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78" name="CustomShape 157"/>
            <p:cNvSpPr/>
            <p:nvPr/>
          </p:nvSpPr>
          <p:spPr>
            <a:xfrm rot="1800000">
              <a:off x="16934760" y="-1615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79" name="CustomShape 158"/>
            <p:cNvSpPr/>
            <p:nvPr/>
          </p:nvSpPr>
          <p:spPr>
            <a:xfrm rot="1800000">
              <a:off x="16263000" y="-45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80" name="CustomShape 159"/>
            <p:cNvSpPr/>
            <p:nvPr/>
          </p:nvSpPr>
          <p:spPr>
            <a:xfrm rot="1800000">
              <a:off x="15590880" y="71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81" name="CustomShape 160"/>
            <p:cNvSpPr/>
            <p:nvPr/>
          </p:nvSpPr>
          <p:spPr>
            <a:xfrm rot="1800000">
              <a:off x="14919480" y="187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82" name="CustomShape 161"/>
            <p:cNvSpPr/>
            <p:nvPr/>
          </p:nvSpPr>
          <p:spPr>
            <a:xfrm rot="1800000">
              <a:off x="14247360" y="303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783" name="CustomShape 162"/>
            <p:cNvSpPr/>
            <p:nvPr/>
          </p:nvSpPr>
          <p:spPr>
            <a:xfrm rot="1800000">
              <a:off x="13575600" y="420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784" name="CustomShape 163"/>
            <p:cNvSpPr/>
            <p:nvPr/>
          </p:nvSpPr>
          <p:spPr>
            <a:xfrm rot="1800000">
              <a:off x="12957480" y="-6814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5" name="CustomShape 164"/>
            <p:cNvSpPr/>
            <p:nvPr/>
          </p:nvSpPr>
          <p:spPr>
            <a:xfrm rot="1800000">
              <a:off x="13628520" y="-642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6" name="CustomShape 165"/>
            <p:cNvSpPr/>
            <p:nvPr/>
          </p:nvSpPr>
          <p:spPr>
            <a:xfrm rot="1800000">
              <a:off x="14966640" y="-5653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7" name="CustomShape 166"/>
            <p:cNvSpPr/>
            <p:nvPr/>
          </p:nvSpPr>
          <p:spPr>
            <a:xfrm rot="1800000">
              <a:off x="15638760" y="-5265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8" name="CustomShape 167"/>
            <p:cNvSpPr/>
            <p:nvPr/>
          </p:nvSpPr>
          <p:spPr>
            <a:xfrm rot="1800000">
              <a:off x="16975800" y="-449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9" name="CustomShape 168"/>
            <p:cNvSpPr/>
            <p:nvPr/>
          </p:nvSpPr>
          <p:spPr>
            <a:xfrm rot="1800000">
              <a:off x="17647920" y="-410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0" name="CustomShape 169"/>
            <p:cNvSpPr/>
            <p:nvPr/>
          </p:nvSpPr>
          <p:spPr>
            <a:xfrm rot="1800000">
              <a:off x="18988560" y="-33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1" name="CustomShape 170"/>
            <p:cNvSpPr/>
            <p:nvPr/>
          </p:nvSpPr>
          <p:spPr>
            <a:xfrm rot="1800000">
              <a:off x="19657080" y="-2945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2" name="CustomShape 171"/>
            <p:cNvSpPr/>
            <p:nvPr/>
          </p:nvSpPr>
          <p:spPr>
            <a:xfrm rot="1800000">
              <a:off x="20997720" y="-2171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3" name="CustomShape 172"/>
            <p:cNvSpPr/>
            <p:nvPr/>
          </p:nvSpPr>
          <p:spPr>
            <a:xfrm rot="1800000">
              <a:off x="21669480" y="-1784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4" name="CustomShape 173"/>
            <p:cNvSpPr/>
            <p:nvPr/>
          </p:nvSpPr>
          <p:spPr>
            <a:xfrm rot="1800000">
              <a:off x="11622240" y="-6810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5" name="CustomShape 174"/>
            <p:cNvSpPr/>
            <p:nvPr/>
          </p:nvSpPr>
          <p:spPr>
            <a:xfrm rot="1800000">
              <a:off x="12294000" y="-64234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6" name="CustomShape 175"/>
            <p:cNvSpPr/>
            <p:nvPr/>
          </p:nvSpPr>
          <p:spPr>
            <a:xfrm rot="1800000">
              <a:off x="13631400" y="-56502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7" name="CustomShape 176"/>
            <p:cNvSpPr/>
            <p:nvPr/>
          </p:nvSpPr>
          <p:spPr>
            <a:xfrm rot="1800000">
              <a:off x="14303160" y="-5262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8" name="CustomShape 177"/>
            <p:cNvSpPr/>
            <p:nvPr/>
          </p:nvSpPr>
          <p:spPr>
            <a:xfrm rot="1800000">
              <a:off x="15643800" y="-4488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9" name="CustomShape 178"/>
            <p:cNvSpPr/>
            <p:nvPr/>
          </p:nvSpPr>
          <p:spPr>
            <a:xfrm rot="1800000">
              <a:off x="16313760" y="-4101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0" name="CustomShape 179"/>
            <p:cNvSpPr/>
            <p:nvPr/>
          </p:nvSpPr>
          <p:spPr>
            <a:xfrm rot="1800000">
              <a:off x="17654040" y="-3327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1" name="CustomShape 180"/>
            <p:cNvSpPr/>
            <p:nvPr/>
          </p:nvSpPr>
          <p:spPr>
            <a:xfrm rot="1800000">
              <a:off x="18325080" y="-2941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2" name="CustomShape 181"/>
            <p:cNvSpPr/>
            <p:nvPr/>
          </p:nvSpPr>
          <p:spPr>
            <a:xfrm rot="1800000">
              <a:off x="19663560" y="-21675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3" name="CustomShape 182"/>
            <p:cNvSpPr/>
            <p:nvPr/>
          </p:nvSpPr>
          <p:spPr>
            <a:xfrm rot="1800000">
              <a:off x="20335320" y="-1779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4" name="CustomShape 183"/>
            <p:cNvSpPr/>
            <p:nvPr/>
          </p:nvSpPr>
          <p:spPr>
            <a:xfrm rot="1800000">
              <a:off x="12284640" y="-5647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5" name="CustomShape 184"/>
            <p:cNvSpPr/>
            <p:nvPr/>
          </p:nvSpPr>
          <p:spPr>
            <a:xfrm rot="1800000">
              <a:off x="12955320" y="-5259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6" name="CustomShape 185"/>
            <p:cNvSpPr/>
            <p:nvPr/>
          </p:nvSpPr>
          <p:spPr>
            <a:xfrm rot="1800000">
              <a:off x="14293440" y="-4486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7" name="CustomShape 186"/>
            <p:cNvSpPr/>
            <p:nvPr/>
          </p:nvSpPr>
          <p:spPr>
            <a:xfrm rot="1800000">
              <a:off x="14965560" y="-40986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8" name="CustomShape 187"/>
            <p:cNvSpPr/>
            <p:nvPr/>
          </p:nvSpPr>
          <p:spPr>
            <a:xfrm rot="1800000">
              <a:off x="16302600" y="-3326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9" name="CustomShape 188"/>
            <p:cNvSpPr/>
            <p:nvPr/>
          </p:nvSpPr>
          <p:spPr>
            <a:xfrm rot="1800000">
              <a:off x="16974360" y="-293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0" name="CustomShape 189"/>
            <p:cNvSpPr/>
            <p:nvPr/>
          </p:nvSpPr>
          <p:spPr>
            <a:xfrm rot="1800000">
              <a:off x="18315360" y="-2165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1" name="CustomShape 190"/>
            <p:cNvSpPr/>
            <p:nvPr/>
          </p:nvSpPr>
          <p:spPr>
            <a:xfrm rot="1800000">
              <a:off x="18983520" y="-1778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2" name="CustomShape 191"/>
            <p:cNvSpPr/>
            <p:nvPr/>
          </p:nvSpPr>
          <p:spPr>
            <a:xfrm rot="1800000">
              <a:off x="20324160" y="-1004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3" name="CustomShape 192"/>
            <p:cNvSpPr/>
            <p:nvPr/>
          </p:nvSpPr>
          <p:spPr>
            <a:xfrm rot="1800000">
              <a:off x="20996640" y="-617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4" name="CustomShape 193"/>
            <p:cNvSpPr/>
            <p:nvPr/>
          </p:nvSpPr>
          <p:spPr>
            <a:xfrm rot="1800000">
              <a:off x="10947600" y="-5642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5" name="CustomShape 194"/>
            <p:cNvSpPr/>
            <p:nvPr/>
          </p:nvSpPr>
          <p:spPr>
            <a:xfrm rot="1800000">
              <a:off x="11619720" y="-5255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6" name="CustomShape 195"/>
            <p:cNvSpPr/>
            <p:nvPr/>
          </p:nvSpPr>
          <p:spPr>
            <a:xfrm rot="1800000">
              <a:off x="12957120" y="-448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7" name="CustomShape 196"/>
            <p:cNvSpPr/>
            <p:nvPr/>
          </p:nvSpPr>
          <p:spPr>
            <a:xfrm rot="1800000">
              <a:off x="13628880" y="-4094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8" name="CustomShape 197"/>
            <p:cNvSpPr/>
            <p:nvPr/>
          </p:nvSpPr>
          <p:spPr>
            <a:xfrm rot="1800000">
              <a:off x="14969520" y="-332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9" name="CustomShape 198"/>
            <p:cNvSpPr/>
            <p:nvPr/>
          </p:nvSpPr>
          <p:spPr>
            <a:xfrm rot="1800000">
              <a:off x="15639120" y="-2934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0" name="CustomShape 199"/>
            <p:cNvSpPr/>
            <p:nvPr/>
          </p:nvSpPr>
          <p:spPr>
            <a:xfrm rot="1800000">
              <a:off x="16979760" y="-216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1" name="CustomShape 200"/>
            <p:cNvSpPr/>
            <p:nvPr/>
          </p:nvSpPr>
          <p:spPr>
            <a:xfrm rot="1800000">
              <a:off x="17650800" y="-1773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2" name="CustomShape 201"/>
            <p:cNvSpPr/>
            <p:nvPr/>
          </p:nvSpPr>
          <p:spPr>
            <a:xfrm rot="1800000">
              <a:off x="18988920" y="-99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3" name="CustomShape 202"/>
            <p:cNvSpPr/>
            <p:nvPr/>
          </p:nvSpPr>
          <p:spPr>
            <a:xfrm rot="1800000">
              <a:off x="19661040" y="-612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4" name="CustomShape 203"/>
            <p:cNvSpPr/>
            <p:nvPr/>
          </p:nvSpPr>
          <p:spPr>
            <a:xfrm rot="1800000">
              <a:off x="11616480" y="-44902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5" name="CustomShape 204"/>
            <p:cNvSpPr/>
            <p:nvPr/>
          </p:nvSpPr>
          <p:spPr>
            <a:xfrm rot="1800000">
              <a:off x="12287520" y="-4102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6" name="CustomShape 205"/>
            <p:cNvSpPr/>
            <p:nvPr/>
          </p:nvSpPr>
          <p:spPr>
            <a:xfrm rot="1800000">
              <a:off x="13625280" y="-3329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7" name="CustomShape 206"/>
            <p:cNvSpPr/>
            <p:nvPr/>
          </p:nvSpPr>
          <p:spPr>
            <a:xfrm rot="1800000">
              <a:off x="14297760" y="-2941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8" name="CustomShape 207"/>
            <p:cNvSpPr/>
            <p:nvPr/>
          </p:nvSpPr>
          <p:spPr>
            <a:xfrm rot="1800000">
              <a:off x="15634440" y="-2169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9" name="CustomShape 208"/>
            <p:cNvSpPr/>
            <p:nvPr/>
          </p:nvSpPr>
          <p:spPr>
            <a:xfrm rot="1800000">
              <a:off x="16306560" y="-1781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0" name="CustomShape 209"/>
            <p:cNvSpPr/>
            <p:nvPr/>
          </p:nvSpPr>
          <p:spPr>
            <a:xfrm rot="1800000">
              <a:off x="17647560" y="-10083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1" name="CustomShape 210"/>
            <p:cNvSpPr/>
            <p:nvPr/>
          </p:nvSpPr>
          <p:spPr>
            <a:xfrm rot="1800000">
              <a:off x="18315720" y="-621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2" name="CustomShape 211"/>
            <p:cNvSpPr/>
            <p:nvPr/>
          </p:nvSpPr>
          <p:spPr>
            <a:xfrm rot="1800000">
              <a:off x="19656360" y="152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3" name="CustomShape 212"/>
            <p:cNvSpPr/>
            <p:nvPr/>
          </p:nvSpPr>
          <p:spPr>
            <a:xfrm rot="1800000">
              <a:off x="20328840" y="539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4" name="CustomShape 213"/>
            <p:cNvSpPr/>
            <p:nvPr/>
          </p:nvSpPr>
          <p:spPr>
            <a:xfrm rot="1800000">
              <a:off x="10279800" y="-4485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5" name="CustomShape 214"/>
            <p:cNvSpPr/>
            <p:nvPr/>
          </p:nvSpPr>
          <p:spPr>
            <a:xfrm rot="1800000">
              <a:off x="10951920" y="-4098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6" name="CustomShape 215"/>
            <p:cNvSpPr/>
            <p:nvPr/>
          </p:nvSpPr>
          <p:spPr>
            <a:xfrm rot="1800000">
              <a:off x="12288960" y="-332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7" name="CustomShape 216"/>
            <p:cNvSpPr/>
            <p:nvPr/>
          </p:nvSpPr>
          <p:spPr>
            <a:xfrm rot="1800000">
              <a:off x="12961080" y="-2937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8" name="CustomShape 217"/>
            <p:cNvSpPr/>
            <p:nvPr/>
          </p:nvSpPr>
          <p:spPr>
            <a:xfrm rot="1800000">
              <a:off x="14301720" y="-216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9" name="CustomShape 218"/>
            <p:cNvSpPr/>
            <p:nvPr/>
          </p:nvSpPr>
          <p:spPr>
            <a:xfrm rot="1800000">
              <a:off x="14971320" y="-1776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0" name="CustomShape 219"/>
            <p:cNvSpPr/>
            <p:nvPr/>
          </p:nvSpPr>
          <p:spPr>
            <a:xfrm rot="1800000">
              <a:off x="16311960" y="-1002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1" name="CustomShape 220"/>
            <p:cNvSpPr/>
            <p:nvPr/>
          </p:nvSpPr>
          <p:spPr>
            <a:xfrm rot="1800000">
              <a:off x="16982640" y="-616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2" name="CustomShape 221"/>
            <p:cNvSpPr/>
            <p:nvPr/>
          </p:nvSpPr>
          <p:spPr>
            <a:xfrm rot="1800000">
              <a:off x="18321120" y="15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3" name="CustomShape 222"/>
            <p:cNvSpPr/>
            <p:nvPr/>
          </p:nvSpPr>
          <p:spPr>
            <a:xfrm rot="1800000">
              <a:off x="18993240" y="544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4" name="CustomShape 223"/>
            <p:cNvSpPr/>
            <p:nvPr/>
          </p:nvSpPr>
          <p:spPr>
            <a:xfrm rot="1800000">
              <a:off x="10948320" y="-33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5" name="CustomShape 224"/>
            <p:cNvSpPr/>
            <p:nvPr/>
          </p:nvSpPr>
          <p:spPr>
            <a:xfrm rot="1800000">
              <a:off x="11619360" y="-29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6" name="CustomShape 225"/>
            <p:cNvSpPr/>
            <p:nvPr/>
          </p:nvSpPr>
          <p:spPr>
            <a:xfrm rot="1800000">
              <a:off x="12957120" y="-217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7" name="CustomShape 226"/>
            <p:cNvSpPr/>
            <p:nvPr/>
          </p:nvSpPr>
          <p:spPr>
            <a:xfrm rot="1800000">
              <a:off x="13629600" y="-1783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8" name="CustomShape 227"/>
            <p:cNvSpPr/>
            <p:nvPr/>
          </p:nvSpPr>
          <p:spPr>
            <a:xfrm rot="1800000">
              <a:off x="14966280" y="-1011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9" name="CustomShape 228"/>
            <p:cNvSpPr/>
            <p:nvPr/>
          </p:nvSpPr>
          <p:spPr>
            <a:xfrm rot="1800000">
              <a:off x="15638400" y="-62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0" name="CustomShape 229"/>
            <p:cNvSpPr/>
            <p:nvPr/>
          </p:nvSpPr>
          <p:spPr>
            <a:xfrm rot="1800000">
              <a:off x="16979400" y="149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1" name="CustomShape 230"/>
            <p:cNvSpPr/>
            <p:nvPr/>
          </p:nvSpPr>
          <p:spPr>
            <a:xfrm rot="1800000">
              <a:off x="17647560" y="536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2" name="CustomShape 231"/>
            <p:cNvSpPr/>
            <p:nvPr/>
          </p:nvSpPr>
          <p:spPr>
            <a:xfrm rot="1800000">
              <a:off x="18988200" y="1310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3" name="CustomShape 232"/>
            <p:cNvSpPr/>
            <p:nvPr/>
          </p:nvSpPr>
          <p:spPr>
            <a:xfrm rot="1800000">
              <a:off x="19660320" y="1697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4" name="CustomShape 233"/>
            <p:cNvSpPr/>
            <p:nvPr/>
          </p:nvSpPr>
          <p:spPr>
            <a:xfrm rot="1800000">
              <a:off x="9612000" y="-3328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5" name="CustomShape 234"/>
            <p:cNvSpPr/>
            <p:nvPr/>
          </p:nvSpPr>
          <p:spPr>
            <a:xfrm rot="1800000">
              <a:off x="10284120" y="-2941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6" name="CustomShape 235"/>
            <p:cNvSpPr/>
            <p:nvPr/>
          </p:nvSpPr>
          <p:spPr>
            <a:xfrm rot="1800000">
              <a:off x="11621160" y="-2168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7" name="CustomShape 236"/>
            <p:cNvSpPr/>
            <p:nvPr/>
          </p:nvSpPr>
          <p:spPr>
            <a:xfrm rot="1800000">
              <a:off x="12293280" y="-178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8" name="CustomShape 237"/>
            <p:cNvSpPr/>
            <p:nvPr/>
          </p:nvSpPr>
          <p:spPr>
            <a:xfrm rot="1800000">
              <a:off x="13633920" y="-100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9" name="CustomShape 238"/>
            <p:cNvSpPr/>
            <p:nvPr/>
          </p:nvSpPr>
          <p:spPr>
            <a:xfrm rot="1800000">
              <a:off x="14303520" y="-620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0" name="CustomShape 239"/>
            <p:cNvSpPr/>
            <p:nvPr/>
          </p:nvSpPr>
          <p:spPr>
            <a:xfrm rot="1800000">
              <a:off x="15644160" y="15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1" name="CustomShape 240"/>
            <p:cNvSpPr/>
            <p:nvPr/>
          </p:nvSpPr>
          <p:spPr>
            <a:xfrm rot="1800000">
              <a:off x="16314840" y="54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2" name="CustomShape 241"/>
            <p:cNvSpPr/>
            <p:nvPr/>
          </p:nvSpPr>
          <p:spPr>
            <a:xfrm rot="1800000">
              <a:off x="17653320" y="1313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3" name="CustomShape 242"/>
            <p:cNvSpPr/>
            <p:nvPr/>
          </p:nvSpPr>
          <p:spPr>
            <a:xfrm rot="1800000">
              <a:off x="18325080" y="1701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4" name="CustomShape 243"/>
            <p:cNvSpPr/>
            <p:nvPr/>
          </p:nvSpPr>
          <p:spPr>
            <a:xfrm rot="1800000">
              <a:off x="10280520" y="-2175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5" name="CustomShape 244"/>
            <p:cNvSpPr/>
            <p:nvPr/>
          </p:nvSpPr>
          <p:spPr>
            <a:xfrm rot="1800000">
              <a:off x="10951560" y="-1788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6" name="CustomShape 245"/>
            <p:cNvSpPr/>
            <p:nvPr/>
          </p:nvSpPr>
          <p:spPr>
            <a:xfrm rot="1800000">
              <a:off x="12289320" y="-101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7" name="CustomShape 246"/>
            <p:cNvSpPr/>
            <p:nvPr/>
          </p:nvSpPr>
          <p:spPr>
            <a:xfrm rot="1800000">
              <a:off x="12961800" y="-627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8" name="CustomShape 247"/>
            <p:cNvSpPr/>
            <p:nvPr/>
          </p:nvSpPr>
          <p:spPr>
            <a:xfrm rot="1800000">
              <a:off x="14298480" y="145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9" name="CustomShape 248"/>
            <p:cNvSpPr/>
            <p:nvPr/>
          </p:nvSpPr>
          <p:spPr>
            <a:xfrm rot="1800000">
              <a:off x="14970600" y="532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0" name="CustomShape 249"/>
            <p:cNvSpPr/>
            <p:nvPr/>
          </p:nvSpPr>
          <p:spPr>
            <a:xfrm rot="1800000">
              <a:off x="16311600" y="130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1" name="CustomShape 250"/>
            <p:cNvSpPr/>
            <p:nvPr/>
          </p:nvSpPr>
          <p:spPr>
            <a:xfrm rot="1800000">
              <a:off x="16979760" y="169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2" name="CustomShape 251"/>
            <p:cNvSpPr/>
            <p:nvPr/>
          </p:nvSpPr>
          <p:spPr>
            <a:xfrm rot="1800000">
              <a:off x="18320400" y="2467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3" name="CustomShape 252"/>
            <p:cNvSpPr/>
            <p:nvPr/>
          </p:nvSpPr>
          <p:spPr>
            <a:xfrm rot="1800000">
              <a:off x="18992520" y="2854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4" name="CustomShape 253"/>
            <p:cNvSpPr/>
            <p:nvPr/>
          </p:nvSpPr>
          <p:spPr>
            <a:xfrm rot="1800000">
              <a:off x="8944200" y="-2171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5" name="CustomShape 254"/>
            <p:cNvSpPr/>
            <p:nvPr/>
          </p:nvSpPr>
          <p:spPr>
            <a:xfrm rot="1800000">
              <a:off x="9615960" y="-1784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6" name="CustomShape 255"/>
            <p:cNvSpPr/>
            <p:nvPr/>
          </p:nvSpPr>
          <p:spPr>
            <a:xfrm rot="1800000">
              <a:off x="10953360" y="-1011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7" name="CustomShape 256"/>
            <p:cNvSpPr/>
            <p:nvPr/>
          </p:nvSpPr>
          <p:spPr>
            <a:xfrm rot="1800000">
              <a:off x="11625480" y="-62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8" name="CustomShape 257"/>
            <p:cNvSpPr/>
            <p:nvPr/>
          </p:nvSpPr>
          <p:spPr>
            <a:xfrm rot="1800000">
              <a:off x="12965760" y="14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9" name="CustomShape 258"/>
            <p:cNvSpPr/>
            <p:nvPr/>
          </p:nvSpPr>
          <p:spPr>
            <a:xfrm rot="1800000">
              <a:off x="13635720" y="536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0" name="CustomShape 259"/>
            <p:cNvSpPr/>
            <p:nvPr/>
          </p:nvSpPr>
          <p:spPr>
            <a:xfrm rot="1800000">
              <a:off x="14976360" y="131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1" name="CustomShape 260"/>
            <p:cNvSpPr/>
            <p:nvPr/>
          </p:nvSpPr>
          <p:spPr>
            <a:xfrm rot="1800000">
              <a:off x="15647040" y="1697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2" name="CustomShape 261"/>
            <p:cNvSpPr/>
            <p:nvPr/>
          </p:nvSpPr>
          <p:spPr>
            <a:xfrm rot="1800000">
              <a:off x="16985520" y="247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3" name="CustomShape 262"/>
            <p:cNvSpPr/>
            <p:nvPr/>
          </p:nvSpPr>
          <p:spPr>
            <a:xfrm rot="1800000">
              <a:off x="17657280" y="2858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4" name="CustomShape 263"/>
            <p:cNvSpPr/>
            <p:nvPr/>
          </p:nvSpPr>
          <p:spPr>
            <a:xfrm rot="1800000">
              <a:off x="9612720" y="-1018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5" name="CustomShape 264"/>
            <p:cNvSpPr/>
            <p:nvPr/>
          </p:nvSpPr>
          <p:spPr>
            <a:xfrm rot="1800000">
              <a:off x="10283400" y="-63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6" name="CustomShape 265"/>
            <p:cNvSpPr/>
            <p:nvPr/>
          </p:nvSpPr>
          <p:spPr>
            <a:xfrm rot="1800000">
              <a:off x="11621520" y="141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7" name="CustomShape 266"/>
            <p:cNvSpPr/>
            <p:nvPr/>
          </p:nvSpPr>
          <p:spPr>
            <a:xfrm rot="1800000">
              <a:off x="12294000" y="529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8" name="CustomShape 267"/>
            <p:cNvSpPr/>
            <p:nvPr/>
          </p:nvSpPr>
          <p:spPr>
            <a:xfrm rot="1800000">
              <a:off x="13630680" y="1301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9" name="CustomShape 268"/>
            <p:cNvSpPr/>
            <p:nvPr/>
          </p:nvSpPr>
          <p:spPr>
            <a:xfrm rot="1800000">
              <a:off x="14302800" y="168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0" name="CustomShape 269"/>
            <p:cNvSpPr/>
            <p:nvPr/>
          </p:nvSpPr>
          <p:spPr>
            <a:xfrm rot="1800000">
              <a:off x="15643440" y="2462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1" name="CustomShape 270"/>
            <p:cNvSpPr/>
            <p:nvPr/>
          </p:nvSpPr>
          <p:spPr>
            <a:xfrm rot="1800000">
              <a:off x="16311960" y="2849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2" name="CustomShape 271"/>
            <p:cNvSpPr/>
            <p:nvPr/>
          </p:nvSpPr>
          <p:spPr>
            <a:xfrm rot="1800000">
              <a:off x="17652240" y="3623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3" name="CustomShape 272"/>
            <p:cNvSpPr/>
            <p:nvPr/>
          </p:nvSpPr>
          <p:spPr>
            <a:xfrm rot="1800000">
              <a:off x="18324720" y="4011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4" name="CustomShape 273"/>
            <p:cNvSpPr/>
            <p:nvPr/>
          </p:nvSpPr>
          <p:spPr>
            <a:xfrm rot="1800000">
              <a:off x="8276400" y="-101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5" name="CustomShape 274"/>
            <p:cNvSpPr/>
            <p:nvPr/>
          </p:nvSpPr>
          <p:spPr>
            <a:xfrm rot="1800000">
              <a:off x="8948160" y="-628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6" name="CustomShape 275"/>
            <p:cNvSpPr/>
            <p:nvPr/>
          </p:nvSpPr>
          <p:spPr>
            <a:xfrm rot="1800000">
              <a:off x="10285560" y="14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7" name="CustomShape 276"/>
            <p:cNvSpPr/>
            <p:nvPr/>
          </p:nvSpPr>
          <p:spPr>
            <a:xfrm rot="1800000">
              <a:off x="10957320" y="53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8" name="CustomShape 277"/>
            <p:cNvSpPr/>
            <p:nvPr/>
          </p:nvSpPr>
          <p:spPr>
            <a:xfrm rot="1800000">
              <a:off x="12297960" y="1306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9" name="CustomShape 278"/>
            <p:cNvSpPr/>
            <p:nvPr/>
          </p:nvSpPr>
          <p:spPr>
            <a:xfrm rot="1800000">
              <a:off x="12967560" y="1693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0" name="CustomShape 279"/>
            <p:cNvSpPr/>
            <p:nvPr/>
          </p:nvSpPr>
          <p:spPr>
            <a:xfrm rot="1800000">
              <a:off x="14308200" y="246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1" name="CustomShape 280"/>
            <p:cNvSpPr/>
            <p:nvPr/>
          </p:nvSpPr>
          <p:spPr>
            <a:xfrm rot="1800000">
              <a:off x="14979240" y="2853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2" name="CustomShape 281"/>
            <p:cNvSpPr/>
            <p:nvPr/>
          </p:nvSpPr>
          <p:spPr>
            <a:xfrm rot="1800000">
              <a:off x="16317360" y="362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3" name="CustomShape 282"/>
            <p:cNvSpPr/>
            <p:nvPr/>
          </p:nvSpPr>
          <p:spPr>
            <a:xfrm rot="1800000">
              <a:off x="16989480" y="4014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4" name="CustomShape 283"/>
            <p:cNvSpPr/>
            <p:nvPr/>
          </p:nvSpPr>
          <p:spPr>
            <a:xfrm rot="1800000">
              <a:off x="8944920" y="137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5" name="CustomShape 284"/>
            <p:cNvSpPr/>
            <p:nvPr/>
          </p:nvSpPr>
          <p:spPr>
            <a:xfrm rot="1800000">
              <a:off x="9615600" y="5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6" name="CustomShape 285"/>
            <p:cNvSpPr/>
            <p:nvPr/>
          </p:nvSpPr>
          <p:spPr>
            <a:xfrm rot="1800000">
              <a:off x="10953720" y="1298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7" name="CustomShape 286"/>
            <p:cNvSpPr/>
            <p:nvPr/>
          </p:nvSpPr>
          <p:spPr>
            <a:xfrm rot="1800000">
              <a:off x="11625840" y="1686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8" name="CustomShape 287"/>
            <p:cNvSpPr/>
            <p:nvPr/>
          </p:nvSpPr>
          <p:spPr>
            <a:xfrm rot="1800000">
              <a:off x="12962880" y="2458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9" name="CustomShape 288"/>
            <p:cNvSpPr/>
            <p:nvPr/>
          </p:nvSpPr>
          <p:spPr>
            <a:xfrm rot="1800000">
              <a:off x="13634640" y="2846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0" name="CustomShape 289"/>
            <p:cNvSpPr/>
            <p:nvPr/>
          </p:nvSpPr>
          <p:spPr>
            <a:xfrm rot="1800000">
              <a:off x="14975640" y="3619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1" name="CustomShape 290"/>
            <p:cNvSpPr/>
            <p:nvPr/>
          </p:nvSpPr>
          <p:spPr>
            <a:xfrm rot="1800000">
              <a:off x="15643800" y="4006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2" name="CustomShape 291"/>
            <p:cNvSpPr/>
            <p:nvPr/>
          </p:nvSpPr>
          <p:spPr>
            <a:xfrm rot="1800000">
              <a:off x="16984440" y="4780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3" name="CustomShape 292"/>
            <p:cNvSpPr/>
            <p:nvPr/>
          </p:nvSpPr>
          <p:spPr>
            <a:xfrm rot="1800000">
              <a:off x="17656920" y="5167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4" name="CustomShape 293"/>
            <p:cNvSpPr/>
            <p:nvPr/>
          </p:nvSpPr>
          <p:spPr>
            <a:xfrm rot="1800000">
              <a:off x="7608240" y="141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5" name="CustomShape 294"/>
            <p:cNvSpPr/>
            <p:nvPr/>
          </p:nvSpPr>
          <p:spPr>
            <a:xfrm rot="1800000">
              <a:off x="8280360" y="528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6" name="CustomShape 295"/>
            <p:cNvSpPr/>
            <p:nvPr/>
          </p:nvSpPr>
          <p:spPr>
            <a:xfrm rot="1800000">
              <a:off x="9617400" y="1301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7" name="CustomShape 296"/>
            <p:cNvSpPr/>
            <p:nvPr/>
          </p:nvSpPr>
          <p:spPr>
            <a:xfrm rot="1800000">
              <a:off x="10289520" y="1689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8" name="CustomShape 297"/>
            <p:cNvSpPr/>
            <p:nvPr/>
          </p:nvSpPr>
          <p:spPr>
            <a:xfrm rot="1800000">
              <a:off x="11630160" y="246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9" name="CustomShape 298"/>
            <p:cNvSpPr/>
            <p:nvPr/>
          </p:nvSpPr>
          <p:spPr>
            <a:xfrm rot="1800000">
              <a:off x="12299760" y="2849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0" name="CustomShape 299"/>
            <p:cNvSpPr/>
            <p:nvPr/>
          </p:nvSpPr>
          <p:spPr>
            <a:xfrm rot="1800000">
              <a:off x="13640400" y="3623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1" name="CustomShape 300"/>
            <p:cNvSpPr/>
            <p:nvPr/>
          </p:nvSpPr>
          <p:spPr>
            <a:xfrm rot="1800000">
              <a:off x="14311440" y="4010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2" name="CustomShape 301"/>
            <p:cNvSpPr/>
            <p:nvPr/>
          </p:nvSpPr>
          <p:spPr>
            <a:xfrm rot="1800000">
              <a:off x="15649560" y="4784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3" name="CustomShape 302"/>
            <p:cNvSpPr/>
            <p:nvPr/>
          </p:nvSpPr>
          <p:spPr>
            <a:xfrm rot="1800000">
              <a:off x="16321680" y="5171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4" name="CustomShape 303"/>
            <p:cNvSpPr/>
            <p:nvPr/>
          </p:nvSpPr>
          <p:spPr>
            <a:xfrm rot="1800000">
              <a:off x="8276760" y="1294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5" name="CustomShape 304"/>
            <p:cNvSpPr/>
            <p:nvPr/>
          </p:nvSpPr>
          <p:spPr>
            <a:xfrm rot="1800000">
              <a:off x="8947800" y="16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6" name="CustomShape 305"/>
            <p:cNvSpPr/>
            <p:nvPr/>
          </p:nvSpPr>
          <p:spPr>
            <a:xfrm rot="1800000">
              <a:off x="10285560" y="2455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7" name="CustomShape 306"/>
            <p:cNvSpPr/>
            <p:nvPr/>
          </p:nvSpPr>
          <p:spPr>
            <a:xfrm rot="1800000">
              <a:off x="10958040" y="2842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8" name="CustomShape 307"/>
            <p:cNvSpPr/>
            <p:nvPr/>
          </p:nvSpPr>
          <p:spPr>
            <a:xfrm rot="1800000">
              <a:off x="12295080" y="3615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9" name="CustomShape 308"/>
            <p:cNvSpPr/>
            <p:nvPr/>
          </p:nvSpPr>
          <p:spPr>
            <a:xfrm rot="1800000">
              <a:off x="12966840" y="4003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0" name="CustomShape 309"/>
            <p:cNvSpPr/>
            <p:nvPr/>
          </p:nvSpPr>
          <p:spPr>
            <a:xfrm rot="1800000">
              <a:off x="14307840" y="4776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1" name="CustomShape 310"/>
            <p:cNvSpPr/>
            <p:nvPr/>
          </p:nvSpPr>
          <p:spPr>
            <a:xfrm rot="1800000">
              <a:off x="14976000" y="5163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2" name="CustomShape 311"/>
            <p:cNvSpPr/>
            <p:nvPr/>
          </p:nvSpPr>
          <p:spPr>
            <a:xfrm rot="1800000">
              <a:off x="16316640" y="5937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3" name="CustomShape 312"/>
            <p:cNvSpPr/>
            <p:nvPr/>
          </p:nvSpPr>
          <p:spPr>
            <a:xfrm rot="1800000">
              <a:off x="16989120" y="6324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4" name="CustomShape 313"/>
            <p:cNvSpPr/>
            <p:nvPr/>
          </p:nvSpPr>
          <p:spPr>
            <a:xfrm rot="1800000">
              <a:off x="6940440" y="1298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5" name="CustomShape 314"/>
            <p:cNvSpPr/>
            <p:nvPr/>
          </p:nvSpPr>
          <p:spPr>
            <a:xfrm rot="1800000">
              <a:off x="7612560" y="1685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6" name="CustomShape 315"/>
            <p:cNvSpPr/>
            <p:nvPr/>
          </p:nvSpPr>
          <p:spPr>
            <a:xfrm rot="1800000">
              <a:off x="8949600" y="2458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7" name="CustomShape 316"/>
            <p:cNvSpPr/>
            <p:nvPr/>
          </p:nvSpPr>
          <p:spPr>
            <a:xfrm rot="1800000">
              <a:off x="9621720" y="2846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8" name="CustomShape 317"/>
            <p:cNvSpPr/>
            <p:nvPr/>
          </p:nvSpPr>
          <p:spPr>
            <a:xfrm rot="1800000">
              <a:off x="10962360" y="3619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9" name="CustomShape 318"/>
            <p:cNvSpPr/>
            <p:nvPr/>
          </p:nvSpPr>
          <p:spPr>
            <a:xfrm rot="1800000">
              <a:off x="11631960" y="4006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40" name="CustomShape 319"/>
            <p:cNvSpPr/>
            <p:nvPr/>
          </p:nvSpPr>
          <p:spPr>
            <a:xfrm rot="1800000">
              <a:off x="12972600" y="478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41" name="CustomShape 320"/>
            <p:cNvSpPr/>
            <p:nvPr/>
          </p:nvSpPr>
          <p:spPr>
            <a:xfrm rot="1800000">
              <a:off x="13643280" y="5167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42" name="CustomShape 321"/>
            <p:cNvSpPr/>
            <p:nvPr/>
          </p:nvSpPr>
          <p:spPr>
            <a:xfrm rot="1800000">
              <a:off x="14981760" y="594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43" name="CustomShape 322"/>
            <p:cNvSpPr/>
            <p:nvPr/>
          </p:nvSpPr>
          <p:spPr>
            <a:xfrm rot="1800000">
              <a:off x="15653880" y="632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6944"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81" name="PlaceHolder 1"/>
          <p:cNvSpPr>
            <a:spLocks noGrp="1"/>
          </p:cNvSpPr>
          <p:nvPr>
            <p:ph type="body"/>
          </p:nvPr>
        </p:nvSpPr>
        <p:spPr>
          <a:xfrm>
            <a:off x="4826160" y="1460520"/>
            <a:ext cx="4495320" cy="25650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6982" name="PlaceHolder 2"/>
          <p:cNvSpPr>
            <a:spLocks noGrp="1"/>
          </p:cNvSpPr>
          <p:nvPr>
            <p:ph type="body"/>
          </p:nvPr>
        </p:nvSpPr>
        <p:spPr>
          <a:xfrm>
            <a:off x="0" y="0"/>
            <a:ext cx="595584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6983" name="Group 3"/>
          <p:cNvGrpSpPr/>
          <p:nvPr/>
        </p:nvGrpSpPr>
        <p:grpSpPr>
          <a:xfrm>
            <a:off x="5285160" y="-8897040"/>
            <a:ext cx="17457840" cy="15515640"/>
            <a:chOff x="5285160" y="-8897040"/>
            <a:chExt cx="17457840" cy="15515640"/>
          </a:xfrm>
        </p:grpSpPr>
        <p:sp>
          <p:nvSpPr>
            <p:cNvPr id="6984" name="CustomShape 4"/>
            <p:cNvSpPr/>
            <p:nvPr/>
          </p:nvSpPr>
          <p:spPr>
            <a:xfrm rot="1800000">
              <a:off x="11561760" y="-7820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85" name="CustomShape 5"/>
            <p:cNvSpPr/>
            <p:nvPr/>
          </p:nvSpPr>
          <p:spPr>
            <a:xfrm rot="1800000">
              <a:off x="12900600" y="-7823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86" name="CustomShape 6"/>
            <p:cNvSpPr/>
            <p:nvPr/>
          </p:nvSpPr>
          <p:spPr>
            <a:xfrm rot="1800000">
              <a:off x="12228840" y="-6661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87" name="CustomShape 7"/>
            <p:cNvSpPr/>
            <p:nvPr/>
          </p:nvSpPr>
          <p:spPr>
            <a:xfrm rot="1800000">
              <a:off x="11557080" y="-5496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88" name="CustomShape 8"/>
            <p:cNvSpPr/>
            <p:nvPr/>
          </p:nvSpPr>
          <p:spPr>
            <a:xfrm rot="1800000">
              <a:off x="10885320" y="-4334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89" name="CustomShape 9"/>
            <p:cNvSpPr/>
            <p:nvPr/>
          </p:nvSpPr>
          <p:spPr>
            <a:xfrm rot="1800000">
              <a:off x="10213560" y="-3169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90" name="CustomShape 10"/>
            <p:cNvSpPr/>
            <p:nvPr/>
          </p:nvSpPr>
          <p:spPr>
            <a:xfrm rot="1800000">
              <a:off x="9541800" y="-2007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91" name="CustomShape 11"/>
            <p:cNvSpPr/>
            <p:nvPr/>
          </p:nvSpPr>
          <p:spPr>
            <a:xfrm rot="1800000">
              <a:off x="8870040" y="-842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92" name="CustomShape 12"/>
            <p:cNvSpPr/>
            <p:nvPr/>
          </p:nvSpPr>
          <p:spPr>
            <a:xfrm rot="1800000">
              <a:off x="8198280" y="31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93" name="CustomShape 13"/>
            <p:cNvSpPr/>
            <p:nvPr/>
          </p:nvSpPr>
          <p:spPr>
            <a:xfrm rot="1800000">
              <a:off x="10890000" y="-665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94" name="CustomShape 14"/>
            <p:cNvSpPr/>
            <p:nvPr/>
          </p:nvSpPr>
          <p:spPr>
            <a:xfrm rot="1800000">
              <a:off x="10218240" y="-549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95" name="CustomShape 15"/>
            <p:cNvSpPr/>
            <p:nvPr/>
          </p:nvSpPr>
          <p:spPr>
            <a:xfrm rot="1800000">
              <a:off x="9546480" y="-4329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96" name="CustomShape 16"/>
            <p:cNvSpPr/>
            <p:nvPr/>
          </p:nvSpPr>
          <p:spPr>
            <a:xfrm rot="1800000">
              <a:off x="8874720" y="-3166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97" name="CustomShape 17"/>
            <p:cNvSpPr/>
            <p:nvPr/>
          </p:nvSpPr>
          <p:spPr>
            <a:xfrm rot="1800000">
              <a:off x="8202960" y="-2001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6998" name="CustomShape 18"/>
            <p:cNvSpPr/>
            <p:nvPr/>
          </p:nvSpPr>
          <p:spPr>
            <a:xfrm rot="1800000">
              <a:off x="7531200" y="-8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6999" name="CustomShape 19"/>
            <p:cNvSpPr/>
            <p:nvPr/>
          </p:nvSpPr>
          <p:spPr>
            <a:xfrm rot="1800000">
              <a:off x="6859440" y="32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00" name="CustomShape 20"/>
            <p:cNvSpPr/>
            <p:nvPr/>
          </p:nvSpPr>
          <p:spPr>
            <a:xfrm rot="1800000">
              <a:off x="13576680" y="-6657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01" name="CustomShape 21"/>
            <p:cNvSpPr/>
            <p:nvPr/>
          </p:nvSpPr>
          <p:spPr>
            <a:xfrm rot="1800000">
              <a:off x="14915520" y="-6660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02" name="CustomShape 22"/>
            <p:cNvSpPr/>
            <p:nvPr/>
          </p:nvSpPr>
          <p:spPr>
            <a:xfrm rot="1800000">
              <a:off x="14243760" y="-5497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03" name="CustomShape 23"/>
            <p:cNvSpPr/>
            <p:nvPr/>
          </p:nvSpPr>
          <p:spPr>
            <a:xfrm rot="1800000">
              <a:off x="13572000" y="-4333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04" name="CustomShape 24"/>
            <p:cNvSpPr/>
            <p:nvPr/>
          </p:nvSpPr>
          <p:spPr>
            <a:xfrm rot="1800000">
              <a:off x="12900240" y="-3170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05" name="CustomShape 25"/>
            <p:cNvSpPr/>
            <p:nvPr/>
          </p:nvSpPr>
          <p:spPr>
            <a:xfrm rot="1800000">
              <a:off x="12228480" y="-2006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06" name="CustomShape 26"/>
            <p:cNvSpPr/>
            <p:nvPr/>
          </p:nvSpPr>
          <p:spPr>
            <a:xfrm rot="1800000">
              <a:off x="11556360" y="-84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07" name="CustomShape 27"/>
            <p:cNvSpPr/>
            <p:nvPr/>
          </p:nvSpPr>
          <p:spPr>
            <a:xfrm rot="1800000">
              <a:off x="10884960" y="32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08" name="CustomShape 28"/>
            <p:cNvSpPr/>
            <p:nvPr/>
          </p:nvSpPr>
          <p:spPr>
            <a:xfrm rot="1800000">
              <a:off x="10212840" y="148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09" name="CustomShape 29"/>
            <p:cNvSpPr/>
            <p:nvPr/>
          </p:nvSpPr>
          <p:spPr>
            <a:xfrm rot="1800000">
              <a:off x="12904920" y="-549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10" name="CustomShape 30"/>
            <p:cNvSpPr/>
            <p:nvPr/>
          </p:nvSpPr>
          <p:spPr>
            <a:xfrm rot="1800000">
              <a:off x="12233160" y="-4330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11" name="CustomShape 31"/>
            <p:cNvSpPr/>
            <p:nvPr/>
          </p:nvSpPr>
          <p:spPr>
            <a:xfrm rot="1800000">
              <a:off x="11561400" y="-3165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12" name="CustomShape 32"/>
            <p:cNvSpPr/>
            <p:nvPr/>
          </p:nvSpPr>
          <p:spPr>
            <a:xfrm rot="1800000">
              <a:off x="10889280" y="-2003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13" name="CustomShape 33"/>
            <p:cNvSpPr/>
            <p:nvPr/>
          </p:nvSpPr>
          <p:spPr>
            <a:xfrm rot="1800000">
              <a:off x="10217880" y="-838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14" name="CustomShape 34"/>
            <p:cNvSpPr/>
            <p:nvPr/>
          </p:nvSpPr>
          <p:spPr>
            <a:xfrm rot="1800000">
              <a:off x="9545760" y="32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15" name="CustomShape 35"/>
            <p:cNvSpPr/>
            <p:nvPr/>
          </p:nvSpPr>
          <p:spPr>
            <a:xfrm rot="1800000">
              <a:off x="8874000" y="148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16" name="CustomShape 36"/>
            <p:cNvSpPr/>
            <p:nvPr/>
          </p:nvSpPr>
          <p:spPr>
            <a:xfrm rot="1800000">
              <a:off x="15592680" y="-54939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17" name="CustomShape 37"/>
            <p:cNvSpPr/>
            <p:nvPr/>
          </p:nvSpPr>
          <p:spPr>
            <a:xfrm rot="1800000">
              <a:off x="16930440" y="-549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18" name="CustomShape 38"/>
            <p:cNvSpPr/>
            <p:nvPr/>
          </p:nvSpPr>
          <p:spPr>
            <a:xfrm rot="1800000">
              <a:off x="16258320" y="-433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19" name="CustomShape 39"/>
            <p:cNvSpPr/>
            <p:nvPr/>
          </p:nvSpPr>
          <p:spPr>
            <a:xfrm rot="1800000">
              <a:off x="15586920" y="-317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20" name="CustomShape 40"/>
            <p:cNvSpPr/>
            <p:nvPr/>
          </p:nvSpPr>
          <p:spPr>
            <a:xfrm rot="1800000">
              <a:off x="14914800" y="-200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21" name="CustomShape 41"/>
            <p:cNvSpPr/>
            <p:nvPr/>
          </p:nvSpPr>
          <p:spPr>
            <a:xfrm rot="1800000">
              <a:off x="14243040" y="-84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22" name="CustomShape 42"/>
            <p:cNvSpPr/>
            <p:nvPr/>
          </p:nvSpPr>
          <p:spPr>
            <a:xfrm rot="1800000">
              <a:off x="13571280" y="318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23" name="CustomShape 43"/>
            <p:cNvSpPr/>
            <p:nvPr/>
          </p:nvSpPr>
          <p:spPr>
            <a:xfrm rot="1800000">
              <a:off x="12899520" y="148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24" name="CustomShape 44"/>
            <p:cNvSpPr/>
            <p:nvPr/>
          </p:nvSpPr>
          <p:spPr>
            <a:xfrm rot="1800000">
              <a:off x="12227760" y="264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25" name="CustomShape 45"/>
            <p:cNvSpPr/>
            <p:nvPr/>
          </p:nvSpPr>
          <p:spPr>
            <a:xfrm rot="1800000">
              <a:off x="14920920" y="-43290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26" name="CustomShape 46"/>
            <p:cNvSpPr/>
            <p:nvPr/>
          </p:nvSpPr>
          <p:spPr>
            <a:xfrm rot="1800000">
              <a:off x="14248800" y="-3166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27" name="CustomShape 47"/>
            <p:cNvSpPr/>
            <p:nvPr/>
          </p:nvSpPr>
          <p:spPr>
            <a:xfrm rot="1800000">
              <a:off x="13577400" y="-2001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28" name="CustomShape 48"/>
            <p:cNvSpPr/>
            <p:nvPr/>
          </p:nvSpPr>
          <p:spPr>
            <a:xfrm rot="1800000">
              <a:off x="12905280" y="-839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29" name="CustomShape 49"/>
            <p:cNvSpPr/>
            <p:nvPr/>
          </p:nvSpPr>
          <p:spPr>
            <a:xfrm rot="1800000">
              <a:off x="12233520" y="32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30" name="CustomShape 50"/>
            <p:cNvSpPr/>
            <p:nvPr/>
          </p:nvSpPr>
          <p:spPr>
            <a:xfrm rot="1800000">
              <a:off x="11561760" y="148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31" name="CustomShape 51"/>
            <p:cNvSpPr/>
            <p:nvPr/>
          </p:nvSpPr>
          <p:spPr>
            <a:xfrm rot="1800000">
              <a:off x="10890000" y="265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32" name="CustomShape 52"/>
            <p:cNvSpPr/>
            <p:nvPr/>
          </p:nvSpPr>
          <p:spPr>
            <a:xfrm rot="1800000">
              <a:off x="17607240" y="-433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33" name="CustomShape 53"/>
            <p:cNvSpPr/>
            <p:nvPr/>
          </p:nvSpPr>
          <p:spPr>
            <a:xfrm rot="1800000">
              <a:off x="18945000" y="-433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34" name="CustomShape 54"/>
            <p:cNvSpPr/>
            <p:nvPr/>
          </p:nvSpPr>
          <p:spPr>
            <a:xfrm rot="1800000">
              <a:off x="18273240" y="-317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35" name="CustomShape 55"/>
            <p:cNvSpPr/>
            <p:nvPr/>
          </p:nvSpPr>
          <p:spPr>
            <a:xfrm rot="1800000">
              <a:off x="17601480" y="-200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36" name="CustomShape 56"/>
            <p:cNvSpPr/>
            <p:nvPr/>
          </p:nvSpPr>
          <p:spPr>
            <a:xfrm rot="1800000">
              <a:off x="16929720" y="-84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37" name="CustomShape 57"/>
            <p:cNvSpPr/>
            <p:nvPr/>
          </p:nvSpPr>
          <p:spPr>
            <a:xfrm rot="1800000">
              <a:off x="16257960" y="32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38" name="CustomShape 58"/>
            <p:cNvSpPr/>
            <p:nvPr/>
          </p:nvSpPr>
          <p:spPr>
            <a:xfrm rot="1800000">
              <a:off x="15586200" y="148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39" name="CustomShape 59"/>
            <p:cNvSpPr/>
            <p:nvPr/>
          </p:nvSpPr>
          <p:spPr>
            <a:xfrm rot="1800000">
              <a:off x="14914440" y="264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40" name="CustomShape 60"/>
            <p:cNvSpPr/>
            <p:nvPr/>
          </p:nvSpPr>
          <p:spPr>
            <a:xfrm rot="1800000">
              <a:off x="14242680" y="380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41" name="CustomShape 61"/>
            <p:cNvSpPr/>
            <p:nvPr/>
          </p:nvSpPr>
          <p:spPr>
            <a:xfrm rot="1800000">
              <a:off x="16935480" y="-3165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42" name="CustomShape 62"/>
            <p:cNvSpPr/>
            <p:nvPr/>
          </p:nvSpPr>
          <p:spPr>
            <a:xfrm rot="1800000">
              <a:off x="16263720" y="-200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43" name="CustomShape 63"/>
            <p:cNvSpPr/>
            <p:nvPr/>
          </p:nvSpPr>
          <p:spPr>
            <a:xfrm rot="1800000">
              <a:off x="15591960" y="-838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44" name="CustomShape 64"/>
            <p:cNvSpPr/>
            <p:nvPr/>
          </p:nvSpPr>
          <p:spPr>
            <a:xfrm rot="1800000">
              <a:off x="14920200" y="32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45" name="CustomShape 65"/>
            <p:cNvSpPr/>
            <p:nvPr/>
          </p:nvSpPr>
          <p:spPr>
            <a:xfrm rot="1800000">
              <a:off x="14248440" y="148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46" name="CustomShape 66"/>
            <p:cNvSpPr/>
            <p:nvPr/>
          </p:nvSpPr>
          <p:spPr>
            <a:xfrm rot="1800000">
              <a:off x="13576680" y="265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47" name="CustomShape 67"/>
            <p:cNvSpPr/>
            <p:nvPr/>
          </p:nvSpPr>
          <p:spPr>
            <a:xfrm rot="1800000">
              <a:off x="12904920" y="381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48" name="CustomShape 68"/>
            <p:cNvSpPr/>
            <p:nvPr/>
          </p:nvSpPr>
          <p:spPr>
            <a:xfrm rot="1800000">
              <a:off x="19622160" y="-3167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49" name="CustomShape 69"/>
            <p:cNvSpPr/>
            <p:nvPr/>
          </p:nvSpPr>
          <p:spPr>
            <a:xfrm rot="1800000">
              <a:off x="20961000" y="-3170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50" name="CustomShape 70"/>
            <p:cNvSpPr/>
            <p:nvPr/>
          </p:nvSpPr>
          <p:spPr>
            <a:xfrm rot="1800000">
              <a:off x="20289240" y="-2008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51" name="CustomShape 71"/>
            <p:cNvSpPr/>
            <p:nvPr/>
          </p:nvSpPr>
          <p:spPr>
            <a:xfrm rot="1800000">
              <a:off x="19617480" y="-84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52" name="CustomShape 72"/>
            <p:cNvSpPr/>
            <p:nvPr/>
          </p:nvSpPr>
          <p:spPr>
            <a:xfrm rot="1800000">
              <a:off x="18945720" y="318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53" name="CustomShape 73"/>
            <p:cNvSpPr/>
            <p:nvPr/>
          </p:nvSpPr>
          <p:spPr>
            <a:xfrm rot="1800000">
              <a:off x="18273960" y="148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54" name="CustomShape 74"/>
            <p:cNvSpPr/>
            <p:nvPr/>
          </p:nvSpPr>
          <p:spPr>
            <a:xfrm rot="1800000">
              <a:off x="17602200" y="264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55" name="CustomShape 75"/>
            <p:cNvSpPr/>
            <p:nvPr/>
          </p:nvSpPr>
          <p:spPr>
            <a:xfrm rot="1800000">
              <a:off x="16930440" y="381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056" name="CustomShape 76"/>
            <p:cNvSpPr/>
            <p:nvPr/>
          </p:nvSpPr>
          <p:spPr>
            <a:xfrm rot="1800000">
              <a:off x="16258680" y="497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057" name="CustomShape 77"/>
            <p:cNvSpPr/>
            <p:nvPr/>
          </p:nvSpPr>
          <p:spPr>
            <a:xfrm rot="1800000">
              <a:off x="18950400" y="-2002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58" name="CustomShape 78"/>
            <p:cNvSpPr/>
            <p:nvPr/>
          </p:nvSpPr>
          <p:spPr>
            <a:xfrm rot="1800000">
              <a:off x="18278640" y="-840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59" name="CustomShape 79"/>
            <p:cNvSpPr/>
            <p:nvPr/>
          </p:nvSpPr>
          <p:spPr>
            <a:xfrm rot="1800000">
              <a:off x="17606880" y="32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60" name="CustomShape 80"/>
            <p:cNvSpPr/>
            <p:nvPr/>
          </p:nvSpPr>
          <p:spPr>
            <a:xfrm rot="1800000">
              <a:off x="16935120" y="148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61" name="CustomShape 81"/>
            <p:cNvSpPr/>
            <p:nvPr/>
          </p:nvSpPr>
          <p:spPr>
            <a:xfrm rot="1800000">
              <a:off x="16263360" y="265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62" name="CustomShape 82"/>
            <p:cNvSpPr/>
            <p:nvPr/>
          </p:nvSpPr>
          <p:spPr>
            <a:xfrm rot="1800000">
              <a:off x="15591600" y="381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63" name="CustomShape 83"/>
            <p:cNvSpPr/>
            <p:nvPr/>
          </p:nvSpPr>
          <p:spPr>
            <a:xfrm rot="1800000">
              <a:off x="14919840" y="497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64" name="CustomShape 84"/>
            <p:cNvSpPr/>
            <p:nvPr/>
          </p:nvSpPr>
          <p:spPr>
            <a:xfrm rot="1800000">
              <a:off x="10218960" y="-859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65" name="CustomShape 85"/>
            <p:cNvSpPr/>
            <p:nvPr/>
          </p:nvSpPr>
          <p:spPr>
            <a:xfrm rot="1800000">
              <a:off x="11557800" y="-8599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66" name="CustomShape 86"/>
            <p:cNvSpPr/>
            <p:nvPr/>
          </p:nvSpPr>
          <p:spPr>
            <a:xfrm rot="1800000">
              <a:off x="10886040" y="-7436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67" name="CustomShape 87"/>
            <p:cNvSpPr/>
            <p:nvPr/>
          </p:nvSpPr>
          <p:spPr>
            <a:xfrm rot="1800000">
              <a:off x="10214280" y="-627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68" name="CustomShape 88"/>
            <p:cNvSpPr/>
            <p:nvPr/>
          </p:nvSpPr>
          <p:spPr>
            <a:xfrm rot="1800000">
              <a:off x="9542520" y="-5109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69" name="CustomShape 89"/>
            <p:cNvSpPr/>
            <p:nvPr/>
          </p:nvSpPr>
          <p:spPr>
            <a:xfrm rot="1800000">
              <a:off x="8870760" y="-3945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70" name="CustomShape 90"/>
            <p:cNvSpPr/>
            <p:nvPr/>
          </p:nvSpPr>
          <p:spPr>
            <a:xfrm rot="1800000">
              <a:off x="8199000" y="-278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71" name="CustomShape 91"/>
            <p:cNvSpPr/>
            <p:nvPr/>
          </p:nvSpPr>
          <p:spPr>
            <a:xfrm rot="1800000">
              <a:off x="7527240" y="-1617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72" name="CustomShape 92"/>
            <p:cNvSpPr/>
            <p:nvPr/>
          </p:nvSpPr>
          <p:spPr>
            <a:xfrm rot="1800000">
              <a:off x="6855480" y="-45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73" name="CustomShape 93"/>
            <p:cNvSpPr/>
            <p:nvPr/>
          </p:nvSpPr>
          <p:spPr>
            <a:xfrm rot="1800000">
              <a:off x="9547200" y="-7431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74" name="CustomShape 94"/>
            <p:cNvSpPr/>
            <p:nvPr/>
          </p:nvSpPr>
          <p:spPr>
            <a:xfrm rot="1800000">
              <a:off x="8875440" y="-626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75" name="CustomShape 95"/>
            <p:cNvSpPr/>
            <p:nvPr/>
          </p:nvSpPr>
          <p:spPr>
            <a:xfrm rot="1800000">
              <a:off x="8203680" y="-5104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76" name="CustomShape 96"/>
            <p:cNvSpPr/>
            <p:nvPr/>
          </p:nvSpPr>
          <p:spPr>
            <a:xfrm rot="1800000">
              <a:off x="7531920" y="-3942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77" name="CustomShape 97"/>
            <p:cNvSpPr/>
            <p:nvPr/>
          </p:nvSpPr>
          <p:spPr>
            <a:xfrm rot="1800000">
              <a:off x="6860160" y="-2777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78" name="CustomShape 98"/>
            <p:cNvSpPr/>
            <p:nvPr/>
          </p:nvSpPr>
          <p:spPr>
            <a:xfrm rot="1800000">
              <a:off x="6188040" y="-161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79" name="CustomShape 99"/>
            <p:cNvSpPr/>
            <p:nvPr/>
          </p:nvSpPr>
          <p:spPr>
            <a:xfrm rot="1800000">
              <a:off x="5516640" y="-450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80" name="CustomShape 100"/>
            <p:cNvSpPr/>
            <p:nvPr/>
          </p:nvSpPr>
          <p:spPr>
            <a:xfrm rot="1800000">
              <a:off x="12233880" y="-7432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81" name="CustomShape 101"/>
            <p:cNvSpPr/>
            <p:nvPr/>
          </p:nvSpPr>
          <p:spPr>
            <a:xfrm rot="1800000">
              <a:off x="13572720" y="-7436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82" name="CustomShape 102"/>
            <p:cNvSpPr/>
            <p:nvPr/>
          </p:nvSpPr>
          <p:spPr>
            <a:xfrm rot="1800000">
              <a:off x="12900960" y="-6273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83" name="CustomShape 103"/>
            <p:cNvSpPr/>
            <p:nvPr/>
          </p:nvSpPr>
          <p:spPr>
            <a:xfrm rot="1800000">
              <a:off x="12229200" y="-5109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84" name="CustomShape 104"/>
            <p:cNvSpPr/>
            <p:nvPr/>
          </p:nvSpPr>
          <p:spPr>
            <a:xfrm rot="1800000">
              <a:off x="11557080" y="-3946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85" name="CustomShape 105"/>
            <p:cNvSpPr/>
            <p:nvPr/>
          </p:nvSpPr>
          <p:spPr>
            <a:xfrm rot="1800000">
              <a:off x="10885680" y="-2781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86" name="CustomShape 106"/>
            <p:cNvSpPr/>
            <p:nvPr/>
          </p:nvSpPr>
          <p:spPr>
            <a:xfrm rot="1800000">
              <a:off x="10213560" y="-161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87" name="CustomShape 107"/>
            <p:cNvSpPr/>
            <p:nvPr/>
          </p:nvSpPr>
          <p:spPr>
            <a:xfrm rot="1800000">
              <a:off x="9541800" y="-454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088" name="CustomShape 108"/>
            <p:cNvSpPr/>
            <p:nvPr/>
          </p:nvSpPr>
          <p:spPr>
            <a:xfrm rot="1800000">
              <a:off x="8870040" y="70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089" name="CustomShape 109"/>
            <p:cNvSpPr/>
            <p:nvPr/>
          </p:nvSpPr>
          <p:spPr>
            <a:xfrm rot="1800000">
              <a:off x="11562120" y="-6268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90" name="CustomShape 110"/>
            <p:cNvSpPr/>
            <p:nvPr/>
          </p:nvSpPr>
          <p:spPr>
            <a:xfrm rot="1800000">
              <a:off x="10890000" y="-5105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91" name="CustomShape 111"/>
            <p:cNvSpPr/>
            <p:nvPr/>
          </p:nvSpPr>
          <p:spPr>
            <a:xfrm rot="1800000">
              <a:off x="10218600" y="-39412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92" name="CustomShape 112"/>
            <p:cNvSpPr/>
            <p:nvPr/>
          </p:nvSpPr>
          <p:spPr>
            <a:xfrm rot="1800000">
              <a:off x="9546480" y="-27788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93" name="CustomShape 113"/>
            <p:cNvSpPr/>
            <p:nvPr/>
          </p:nvSpPr>
          <p:spPr>
            <a:xfrm rot="1800000">
              <a:off x="8874720" y="-1614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94" name="CustomShape 114"/>
            <p:cNvSpPr/>
            <p:nvPr/>
          </p:nvSpPr>
          <p:spPr>
            <a:xfrm rot="1800000">
              <a:off x="8202960" y="-451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95" name="CustomShape 115"/>
            <p:cNvSpPr/>
            <p:nvPr/>
          </p:nvSpPr>
          <p:spPr>
            <a:xfrm rot="1800000">
              <a:off x="7531200" y="71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96" name="CustomShape 116"/>
            <p:cNvSpPr/>
            <p:nvPr/>
          </p:nvSpPr>
          <p:spPr>
            <a:xfrm rot="1800000">
              <a:off x="14248440" y="-6269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97" name="CustomShape 117"/>
            <p:cNvSpPr/>
            <p:nvPr/>
          </p:nvSpPr>
          <p:spPr>
            <a:xfrm rot="1800000">
              <a:off x="15587640" y="-6273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098" name="CustomShape 118"/>
            <p:cNvSpPr/>
            <p:nvPr/>
          </p:nvSpPr>
          <p:spPr>
            <a:xfrm rot="1800000">
              <a:off x="14915520" y="-511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099" name="CustomShape 119"/>
            <p:cNvSpPr/>
            <p:nvPr/>
          </p:nvSpPr>
          <p:spPr>
            <a:xfrm rot="1800000">
              <a:off x="14243760" y="-3945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00" name="CustomShape 120"/>
            <p:cNvSpPr/>
            <p:nvPr/>
          </p:nvSpPr>
          <p:spPr>
            <a:xfrm rot="1800000">
              <a:off x="13572000" y="-2783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01" name="CustomShape 121"/>
            <p:cNvSpPr/>
            <p:nvPr/>
          </p:nvSpPr>
          <p:spPr>
            <a:xfrm rot="1800000">
              <a:off x="12900240" y="-1618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02" name="CustomShape 122"/>
            <p:cNvSpPr/>
            <p:nvPr/>
          </p:nvSpPr>
          <p:spPr>
            <a:xfrm rot="1800000">
              <a:off x="12228480" y="-456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03" name="CustomShape 123"/>
            <p:cNvSpPr/>
            <p:nvPr/>
          </p:nvSpPr>
          <p:spPr>
            <a:xfrm rot="1800000">
              <a:off x="11556720" y="70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04" name="CustomShape 124"/>
            <p:cNvSpPr/>
            <p:nvPr/>
          </p:nvSpPr>
          <p:spPr>
            <a:xfrm rot="1800000">
              <a:off x="10884960" y="187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05" name="CustomShape 125"/>
            <p:cNvSpPr/>
            <p:nvPr/>
          </p:nvSpPr>
          <p:spPr>
            <a:xfrm rot="1800000">
              <a:off x="13576680" y="-5104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06" name="CustomShape 126"/>
            <p:cNvSpPr/>
            <p:nvPr/>
          </p:nvSpPr>
          <p:spPr>
            <a:xfrm rot="1800000">
              <a:off x="12904920" y="-3942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07" name="CustomShape 127"/>
            <p:cNvSpPr/>
            <p:nvPr/>
          </p:nvSpPr>
          <p:spPr>
            <a:xfrm rot="1800000">
              <a:off x="12233160" y="-2777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08" name="CustomShape 128"/>
            <p:cNvSpPr/>
            <p:nvPr/>
          </p:nvSpPr>
          <p:spPr>
            <a:xfrm rot="1800000">
              <a:off x="11561400" y="-1615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09" name="CustomShape 129"/>
            <p:cNvSpPr/>
            <p:nvPr/>
          </p:nvSpPr>
          <p:spPr>
            <a:xfrm rot="1800000">
              <a:off x="10889640" y="-450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10" name="CustomShape 130"/>
            <p:cNvSpPr/>
            <p:nvPr/>
          </p:nvSpPr>
          <p:spPr>
            <a:xfrm rot="1800000">
              <a:off x="10217880" y="71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11" name="CustomShape 131"/>
            <p:cNvSpPr/>
            <p:nvPr/>
          </p:nvSpPr>
          <p:spPr>
            <a:xfrm rot="1800000">
              <a:off x="9546120" y="187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12" name="CustomShape 132"/>
            <p:cNvSpPr/>
            <p:nvPr/>
          </p:nvSpPr>
          <p:spPr>
            <a:xfrm rot="1800000">
              <a:off x="16263360" y="-510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13" name="CustomShape 133"/>
            <p:cNvSpPr/>
            <p:nvPr/>
          </p:nvSpPr>
          <p:spPr>
            <a:xfrm rot="1800000">
              <a:off x="17602200" y="-5109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14" name="CustomShape 134"/>
            <p:cNvSpPr/>
            <p:nvPr/>
          </p:nvSpPr>
          <p:spPr>
            <a:xfrm rot="1800000">
              <a:off x="16930440" y="-3947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15" name="CustomShape 135"/>
            <p:cNvSpPr/>
            <p:nvPr/>
          </p:nvSpPr>
          <p:spPr>
            <a:xfrm rot="1800000">
              <a:off x="16258680" y="-2782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16" name="CustomShape 136"/>
            <p:cNvSpPr/>
            <p:nvPr/>
          </p:nvSpPr>
          <p:spPr>
            <a:xfrm rot="1800000">
              <a:off x="15586920" y="-1620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17" name="CustomShape 137"/>
            <p:cNvSpPr/>
            <p:nvPr/>
          </p:nvSpPr>
          <p:spPr>
            <a:xfrm rot="1800000">
              <a:off x="14915160" y="-455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18" name="CustomShape 138"/>
            <p:cNvSpPr/>
            <p:nvPr/>
          </p:nvSpPr>
          <p:spPr>
            <a:xfrm rot="1800000">
              <a:off x="14243400" y="70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19" name="CustomShape 139"/>
            <p:cNvSpPr/>
            <p:nvPr/>
          </p:nvSpPr>
          <p:spPr>
            <a:xfrm rot="1800000">
              <a:off x="13571640" y="187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20" name="CustomShape 140"/>
            <p:cNvSpPr/>
            <p:nvPr/>
          </p:nvSpPr>
          <p:spPr>
            <a:xfrm rot="1800000">
              <a:off x="12899880" y="303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21" name="CustomShape 141"/>
            <p:cNvSpPr/>
            <p:nvPr/>
          </p:nvSpPr>
          <p:spPr>
            <a:xfrm rot="1800000">
              <a:off x="15591600" y="-3941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22" name="CustomShape 142"/>
            <p:cNvSpPr/>
            <p:nvPr/>
          </p:nvSpPr>
          <p:spPr>
            <a:xfrm rot="1800000">
              <a:off x="14919840" y="-2779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23" name="CustomShape 143"/>
            <p:cNvSpPr/>
            <p:nvPr/>
          </p:nvSpPr>
          <p:spPr>
            <a:xfrm rot="1800000">
              <a:off x="14248080" y="-1614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24" name="CustomShape 144"/>
            <p:cNvSpPr/>
            <p:nvPr/>
          </p:nvSpPr>
          <p:spPr>
            <a:xfrm rot="1800000">
              <a:off x="13576320" y="-45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25" name="CustomShape 145"/>
            <p:cNvSpPr/>
            <p:nvPr/>
          </p:nvSpPr>
          <p:spPr>
            <a:xfrm rot="1800000">
              <a:off x="12904560" y="71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26" name="CustomShape 146"/>
            <p:cNvSpPr/>
            <p:nvPr/>
          </p:nvSpPr>
          <p:spPr>
            <a:xfrm rot="1800000">
              <a:off x="12232800" y="187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27" name="CustomShape 147"/>
            <p:cNvSpPr/>
            <p:nvPr/>
          </p:nvSpPr>
          <p:spPr>
            <a:xfrm rot="1800000">
              <a:off x="11561040" y="303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28" name="CustomShape 148"/>
            <p:cNvSpPr/>
            <p:nvPr/>
          </p:nvSpPr>
          <p:spPr>
            <a:xfrm rot="1800000">
              <a:off x="18278280" y="-394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29" name="CustomShape 149"/>
            <p:cNvSpPr/>
            <p:nvPr/>
          </p:nvSpPr>
          <p:spPr>
            <a:xfrm rot="1800000">
              <a:off x="19617120" y="-3945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30" name="CustomShape 150"/>
            <p:cNvSpPr/>
            <p:nvPr/>
          </p:nvSpPr>
          <p:spPr>
            <a:xfrm rot="1800000">
              <a:off x="18945360" y="-278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31" name="CustomShape 151"/>
            <p:cNvSpPr/>
            <p:nvPr/>
          </p:nvSpPr>
          <p:spPr>
            <a:xfrm rot="1800000">
              <a:off x="18273600" y="-1618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32" name="CustomShape 152"/>
            <p:cNvSpPr/>
            <p:nvPr/>
          </p:nvSpPr>
          <p:spPr>
            <a:xfrm rot="1800000">
              <a:off x="17601840" y="-45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33" name="CustomShape 153"/>
            <p:cNvSpPr/>
            <p:nvPr/>
          </p:nvSpPr>
          <p:spPr>
            <a:xfrm rot="1800000">
              <a:off x="16930080" y="707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34" name="CustomShape 154"/>
            <p:cNvSpPr/>
            <p:nvPr/>
          </p:nvSpPr>
          <p:spPr>
            <a:xfrm rot="1800000">
              <a:off x="16257960" y="1870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35" name="CustomShape 155"/>
            <p:cNvSpPr/>
            <p:nvPr/>
          </p:nvSpPr>
          <p:spPr>
            <a:xfrm rot="1800000">
              <a:off x="15586560" y="303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36" name="CustomShape 156"/>
            <p:cNvSpPr/>
            <p:nvPr/>
          </p:nvSpPr>
          <p:spPr>
            <a:xfrm rot="1800000">
              <a:off x="14914440" y="419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37" name="CustomShape 157"/>
            <p:cNvSpPr/>
            <p:nvPr/>
          </p:nvSpPr>
          <p:spPr>
            <a:xfrm rot="1800000">
              <a:off x="17606520" y="-277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38" name="CustomShape 158"/>
            <p:cNvSpPr/>
            <p:nvPr/>
          </p:nvSpPr>
          <p:spPr>
            <a:xfrm rot="1800000">
              <a:off x="16934760" y="-1615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39" name="CustomShape 159"/>
            <p:cNvSpPr/>
            <p:nvPr/>
          </p:nvSpPr>
          <p:spPr>
            <a:xfrm rot="1800000">
              <a:off x="16263000" y="-45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40" name="CustomShape 160"/>
            <p:cNvSpPr/>
            <p:nvPr/>
          </p:nvSpPr>
          <p:spPr>
            <a:xfrm rot="1800000">
              <a:off x="15590880" y="71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41" name="CustomShape 161"/>
            <p:cNvSpPr/>
            <p:nvPr/>
          </p:nvSpPr>
          <p:spPr>
            <a:xfrm rot="1800000">
              <a:off x="14919480" y="187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42" name="CustomShape 162"/>
            <p:cNvSpPr/>
            <p:nvPr/>
          </p:nvSpPr>
          <p:spPr>
            <a:xfrm rot="1800000">
              <a:off x="14247360" y="303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143" name="CustomShape 163"/>
            <p:cNvSpPr/>
            <p:nvPr/>
          </p:nvSpPr>
          <p:spPr>
            <a:xfrm rot="1800000">
              <a:off x="13575600" y="420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144" name="CustomShape 164"/>
            <p:cNvSpPr/>
            <p:nvPr/>
          </p:nvSpPr>
          <p:spPr>
            <a:xfrm rot="1800000">
              <a:off x="12957480" y="-6814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5" name="CustomShape 165"/>
            <p:cNvSpPr/>
            <p:nvPr/>
          </p:nvSpPr>
          <p:spPr>
            <a:xfrm rot="1800000">
              <a:off x="13628520" y="-642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6" name="CustomShape 166"/>
            <p:cNvSpPr/>
            <p:nvPr/>
          </p:nvSpPr>
          <p:spPr>
            <a:xfrm rot="1800000">
              <a:off x="14966640" y="-5653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7" name="CustomShape 167"/>
            <p:cNvSpPr/>
            <p:nvPr/>
          </p:nvSpPr>
          <p:spPr>
            <a:xfrm rot="1800000">
              <a:off x="15638760" y="-5265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8" name="CustomShape 168"/>
            <p:cNvSpPr/>
            <p:nvPr/>
          </p:nvSpPr>
          <p:spPr>
            <a:xfrm rot="1800000">
              <a:off x="16975800" y="-449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9" name="CustomShape 169"/>
            <p:cNvSpPr/>
            <p:nvPr/>
          </p:nvSpPr>
          <p:spPr>
            <a:xfrm rot="1800000">
              <a:off x="17647920" y="-410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0" name="CustomShape 170"/>
            <p:cNvSpPr/>
            <p:nvPr/>
          </p:nvSpPr>
          <p:spPr>
            <a:xfrm rot="1800000">
              <a:off x="18988560" y="-33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1" name="CustomShape 171"/>
            <p:cNvSpPr/>
            <p:nvPr/>
          </p:nvSpPr>
          <p:spPr>
            <a:xfrm rot="1800000">
              <a:off x="19657080" y="-2945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2" name="CustomShape 172"/>
            <p:cNvSpPr/>
            <p:nvPr/>
          </p:nvSpPr>
          <p:spPr>
            <a:xfrm rot="1800000">
              <a:off x="20997720" y="-2171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3" name="CustomShape 173"/>
            <p:cNvSpPr/>
            <p:nvPr/>
          </p:nvSpPr>
          <p:spPr>
            <a:xfrm rot="1800000">
              <a:off x="21669480" y="-1784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4" name="CustomShape 174"/>
            <p:cNvSpPr/>
            <p:nvPr/>
          </p:nvSpPr>
          <p:spPr>
            <a:xfrm rot="1800000">
              <a:off x="11622240" y="-6810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5" name="CustomShape 175"/>
            <p:cNvSpPr/>
            <p:nvPr/>
          </p:nvSpPr>
          <p:spPr>
            <a:xfrm rot="1800000">
              <a:off x="12294000" y="-64234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6" name="CustomShape 176"/>
            <p:cNvSpPr/>
            <p:nvPr/>
          </p:nvSpPr>
          <p:spPr>
            <a:xfrm rot="1800000">
              <a:off x="13631400" y="-56502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7" name="CustomShape 177"/>
            <p:cNvSpPr/>
            <p:nvPr/>
          </p:nvSpPr>
          <p:spPr>
            <a:xfrm rot="1800000">
              <a:off x="14303160" y="-5262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8" name="CustomShape 178"/>
            <p:cNvSpPr/>
            <p:nvPr/>
          </p:nvSpPr>
          <p:spPr>
            <a:xfrm rot="1800000">
              <a:off x="15643800" y="-4488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9" name="CustomShape 179"/>
            <p:cNvSpPr/>
            <p:nvPr/>
          </p:nvSpPr>
          <p:spPr>
            <a:xfrm rot="1800000">
              <a:off x="16313760" y="-4101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0" name="CustomShape 180"/>
            <p:cNvSpPr/>
            <p:nvPr/>
          </p:nvSpPr>
          <p:spPr>
            <a:xfrm rot="1800000">
              <a:off x="17654040" y="-3327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1" name="CustomShape 181"/>
            <p:cNvSpPr/>
            <p:nvPr/>
          </p:nvSpPr>
          <p:spPr>
            <a:xfrm rot="1800000">
              <a:off x="18325080" y="-2941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2" name="CustomShape 182"/>
            <p:cNvSpPr/>
            <p:nvPr/>
          </p:nvSpPr>
          <p:spPr>
            <a:xfrm rot="1800000">
              <a:off x="19663560" y="-21675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3" name="CustomShape 183"/>
            <p:cNvSpPr/>
            <p:nvPr/>
          </p:nvSpPr>
          <p:spPr>
            <a:xfrm rot="1800000">
              <a:off x="20335320" y="-1779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4" name="CustomShape 184"/>
            <p:cNvSpPr/>
            <p:nvPr/>
          </p:nvSpPr>
          <p:spPr>
            <a:xfrm rot="1800000">
              <a:off x="12284640" y="-5647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5" name="CustomShape 185"/>
            <p:cNvSpPr/>
            <p:nvPr/>
          </p:nvSpPr>
          <p:spPr>
            <a:xfrm rot="1800000">
              <a:off x="12955320" y="-5259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6" name="CustomShape 186"/>
            <p:cNvSpPr/>
            <p:nvPr/>
          </p:nvSpPr>
          <p:spPr>
            <a:xfrm rot="1800000">
              <a:off x="14293440" y="-4486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7" name="CustomShape 187"/>
            <p:cNvSpPr/>
            <p:nvPr/>
          </p:nvSpPr>
          <p:spPr>
            <a:xfrm rot="1800000">
              <a:off x="14965560" y="-40986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8" name="CustomShape 188"/>
            <p:cNvSpPr/>
            <p:nvPr/>
          </p:nvSpPr>
          <p:spPr>
            <a:xfrm rot="1800000">
              <a:off x="16302600" y="-3326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9" name="CustomShape 189"/>
            <p:cNvSpPr/>
            <p:nvPr/>
          </p:nvSpPr>
          <p:spPr>
            <a:xfrm rot="1800000">
              <a:off x="16974360" y="-293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0" name="CustomShape 190"/>
            <p:cNvSpPr/>
            <p:nvPr/>
          </p:nvSpPr>
          <p:spPr>
            <a:xfrm rot="1800000">
              <a:off x="18315360" y="-2165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1" name="CustomShape 191"/>
            <p:cNvSpPr/>
            <p:nvPr/>
          </p:nvSpPr>
          <p:spPr>
            <a:xfrm rot="1800000">
              <a:off x="18983520" y="-1778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2" name="CustomShape 192"/>
            <p:cNvSpPr/>
            <p:nvPr/>
          </p:nvSpPr>
          <p:spPr>
            <a:xfrm rot="1800000">
              <a:off x="20324160" y="-1004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3" name="CustomShape 193"/>
            <p:cNvSpPr/>
            <p:nvPr/>
          </p:nvSpPr>
          <p:spPr>
            <a:xfrm rot="1800000">
              <a:off x="20996640" y="-617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4" name="CustomShape 194"/>
            <p:cNvSpPr/>
            <p:nvPr/>
          </p:nvSpPr>
          <p:spPr>
            <a:xfrm rot="1800000">
              <a:off x="10947600" y="-5642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5" name="CustomShape 195"/>
            <p:cNvSpPr/>
            <p:nvPr/>
          </p:nvSpPr>
          <p:spPr>
            <a:xfrm rot="1800000">
              <a:off x="11619720" y="-5255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6" name="CustomShape 196"/>
            <p:cNvSpPr/>
            <p:nvPr/>
          </p:nvSpPr>
          <p:spPr>
            <a:xfrm rot="1800000">
              <a:off x="12957120" y="-448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7" name="CustomShape 197"/>
            <p:cNvSpPr/>
            <p:nvPr/>
          </p:nvSpPr>
          <p:spPr>
            <a:xfrm rot="1800000">
              <a:off x="13628880" y="-4094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8" name="CustomShape 198"/>
            <p:cNvSpPr/>
            <p:nvPr/>
          </p:nvSpPr>
          <p:spPr>
            <a:xfrm rot="1800000">
              <a:off x="14969520" y="-332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9" name="CustomShape 199"/>
            <p:cNvSpPr/>
            <p:nvPr/>
          </p:nvSpPr>
          <p:spPr>
            <a:xfrm rot="1800000">
              <a:off x="15639120" y="-2934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0" name="CustomShape 200"/>
            <p:cNvSpPr/>
            <p:nvPr/>
          </p:nvSpPr>
          <p:spPr>
            <a:xfrm rot="1800000">
              <a:off x="16979760" y="-216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1" name="CustomShape 201"/>
            <p:cNvSpPr/>
            <p:nvPr/>
          </p:nvSpPr>
          <p:spPr>
            <a:xfrm rot="1800000">
              <a:off x="17650800" y="-1773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2" name="CustomShape 202"/>
            <p:cNvSpPr/>
            <p:nvPr/>
          </p:nvSpPr>
          <p:spPr>
            <a:xfrm rot="1800000">
              <a:off x="18988920" y="-99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3" name="CustomShape 203"/>
            <p:cNvSpPr/>
            <p:nvPr/>
          </p:nvSpPr>
          <p:spPr>
            <a:xfrm rot="1800000">
              <a:off x="19661040" y="-612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4" name="CustomShape 204"/>
            <p:cNvSpPr/>
            <p:nvPr/>
          </p:nvSpPr>
          <p:spPr>
            <a:xfrm rot="1800000">
              <a:off x="11616480" y="-44902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5" name="CustomShape 205"/>
            <p:cNvSpPr/>
            <p:nvPr/>
          </p:nvSpPr>
          <p:spPr>
            <a:xfrm rot="1800000">
              <a:off x="12287520" y="-4102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6" name="CustomShape 206"/>
            <p:cNvSpPr/>
            <p:nvPr/>
          </p:nvSpPr>
          <p:spPr>
            <a:xfrm rot="1800000">
              <a:off x="13625280" y="-3329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7" name="CustomShape 207"/>
            <p:cNvSpPr/>
            <p:nvPr/>
          </p:nvSpPr>
          <p:spPr>
            <a:xfrm rot="1800000">
              <a:off x="14297760" y="-2941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8" name="CustomShape 208"/>
            <p:cNvSpPr/>
            <p:nvPr/>
          </p:nvSpPr>
          <p:spPr>
            <a:xfrm rot="1800000">
              <a:off x="15634440" y="-2169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9" name="CustomShape 209"/>
            <p:cNvSpPr/>
            <p:nvPr/>
          </p:nvSpPr>
          <p:spPr>
            <a:xfrm rot="1800000">
              <a:off x="16306560" y="-1781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0" name="CustomShape 210"/>
            <p:cNvSpPr/>
            <p:nvPr/>
          </p:nvSpPr>
          <p:spPr>
            <a:xfrm rot="1800000">
              <a:off x="17647560" y="-10083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1" name="CustomShape 211"/>
            <p:cNvSpPr/>
            <p:nvPr/>
          </p:nvSpPr>
          <p:spPr>
            <a:xfrm rot="1800000">
              <a:off x="18315720" y="-621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2" name="CustomShape 212"/>
            <p:cNvSpPr/>
            <p:nvPr/>
          </p:nvSpPr>
          <p:spPr>
            <a:xfrm rot="1800000">
              <a:off x="19656360" y="152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3" name="CustomShape 213"/>
            <p:cNvSpPr/>
            <p:nvPr/>
          </p:nvSpPr>
          <p:spPr>
            <a:xfrm rot="1800000">
              <a:off x="20328840" y="539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4" name="CustomShape 214"/>
            <p:cNvSpPr/>
            <p:nvPr/>
          </p:nvSpPr>
          <p:spPr>
            <a:xfrm rot="1800000">
              <a:off x="10279800" y="-4485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5" name="CustomShape 215"/>
            <p:cNvSpPr/>
            <p:nvPr/>
          </p:nvSpPr>
          <p:spPr>
            <a:xfrm rot="1800000">
              <a:off x="10951920" y="-4098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6" name="CustomShape 216"/>
            <p:cNvSpPr/>
            <p:nvPr/>
          </p:nvSpPr>
          <p:spPr>
            <a:xfrm rot="1800000">
              <a:off x="12288960" y="-332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7" name="CustomShape 217"/>
            <p:cNvSpPr/>
            <p:nvPr/>
          </p:nvSpPr>
          <p:spPr>
            <a:xfrm rot="1800000">
              <a:off x="12961080" y="-2937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8" name="CustomShape 218"/>
            <p:cNvSpPr/>
            <p:nvPr/>
          </p:nvSpPr>
          <p:spPr>
            <a:xfrm rot="1800000">
              <a:off x="14301720" y="-216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9" name="CustomShape 219"/>
            <p:cNvSpPr/>
            <p:nvPr/>
          </p:nvSpPr>
          <p:spPr>
            <a:xfrm rot="1800000">
              <a:off x="14971320" y="-1776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0" name="CustomShape 220"/>
            <p:cNvSpPr/>
            <p:nvPr/>
          </p:nvSpPr>
          <p:spPr>
            <a:xfrm rot="1800000">
              <a:off x="16311960" y="-1002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1" name="CustomShape 221"/>
            <p:cNvSpPr/>
            <p:nvPr/>
          </p:nvSpPr>
          <p:spPr>
            <a:xfrm rot="1800000">
              <a:off x="16982640" y="-616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2" name="CustomShape 222"/>
            <p:cNvSpPr/>
            <p:nvPr/>
          </p:nvSpPr>
          <p:spPr>
            <a:xfrm rot="1800000">
              <a:off x="18321120" y="15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3" name="CustomShape 223"/>
            <p:cNvSpPr/>
            <p:nvPr/>
          </p:nvSpPr>
          <p:spPr>
            <a:xfrm rot="1800000">
              <a:off x="18993240" y="544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4" name="CustomShape 224"/>
            <p:cNvSpPr/>
            <p:nvPr/>
          </p:nvSpPr>
          <p:spPr>
            <a:xfrm rot="1800000">
              <a:off x="10948320" y="-33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5" name="CustomShape 225"/>
            <p:cNvSpPr/>
            <p:nvPr/>
          </p:nvSpPr>
          <p:spPr>
            <a:xfrm rot="1800000">
              <a:off x="11619360" y="-29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6" name="CustomShape 226"/>
            <p:cNvSpPr/>
            <p:nvPr/>
          </p:nvSpPr>
          <p:spPr>
            <a:xfrm rot="1800000">
              <a:off x="12957120" y="-217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7" name="CustomShape 227"/>
            <p:cNvSpPr/>
            <p:nvPr/>
          </p:nvSpPr>
          <p:spPr>
            <a:xfrm rot="1800000">
              <a:off x="13629600" y="-1783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8" name="CustomShape 228"/>
            <p:cNvSpPr/>
            <p:nvPr/>
          </p:nvSpPr>
          <p:spPr>
            <a:xfrm rot="1800000">
              <a:off x="14966280" y="-1011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9" name="CustomShape 229"/>
            <p:cNvSpPr/>
            <p:nvPr/>
          </p:nvSpPr>
          <p:spPr>
            <a:xfrm rot="1800000">
              <a:off x="15638400" y="-62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0" name="CustomShape 230"/>
            <p:cNvSpPr/>
            <p:nvPr/>
          </p:nvSpPr>
          <p:spPr>
            <a:xfrm rot="1800000">
              <a:off x="16979400" y="149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1" name="CustomShape 231"/>
            <p:cNvSpPr/>
            <p:nvPr/>
          </p:nvSpPr>
          <p:spPr>
            <a:xfrm rot="1800000">
              <a:off x="17647560" y="536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2" name="CustomShape 232"/>
            <p:cNvSpPr/>
            <p:nvPr/>
          </p:nvSpPr>
          <p:spPr>
            <a:xfrm rot="1800000">
              <a:off x="18988200" y="1310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3" name="CustomShape 233"/>
            <p:cNvSpPr/>
            <p:nvPr/>
          </p:nvSpPr>
          <p:spPr>
            <a:xfrm rot="1800000">
              <a:off x="19660320" y="1697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4" name="CustomShape 234"/>
            <p:cNvSpPr/>
            <p:nvPr/>
          </p:nvSpPr>
          <p:spPr>
            <a:xfrm rot="1800000">
              <a:off x="9612000" y="-3328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5" name="CustomShape 235"/>
            <p:cNvSpPr/>
            <p:nvPr/>
          </p:nvSpPr>
          <p:spPr>
            <a:xfrm rot="1800000">
              <a:off x="10284120" y="-2941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6" name="CustomShape 236"/>
            <p:cNvSpPr/>
            <p:nvPr/>
          </p:nvSpPr>
          <p:spPr>
            <a:xfrm rot="1800000">
              <a:off x="11621160" y="-2168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7" name="CustomShape 237"/>
            <p:cNvSpPr/>
            <p:nvPr/>
          </p:nvSpPr>
          <p:spPr>
            <a:xfrm rot="1800000">
              <a:off x="12293280" y="-178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8" name="CustomShape 238"/>
            <p:cNvSpPr/>
            <p:nvPr/>
          </p:nvSpPr>
          <p:spPr>
            <a:xfrm rot="1800000">
              <a:off x="13633920" y="-100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9" name="CustomShape 239"/>
            <p:cNvSpPr/>
            <p:nvPr/>
          </p:nvSpPr>
          <p:spPr>
            <a:xfrm rot="1800000">
              <a:off x="14303520" y="-620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0" name="CustomShape 240"/>
            <p:cNvSpPr/>
            <p:nvPr/>
          </p:nvSpPr>
          <p:spPr>
            <a:xfrm rot="1800000">
              <a:off x="15644160" y="15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1" name="CustomShape 241"/>
            <p:cNvSpPr/>
            <p:nvPr/>
          </p:nvSpPr>
          <p:spPr>
            <a:xfrm rot="1800000">
              <a:off x="16314840" y="54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2" name="CustomShape 242"/>
            <p:cNvSpPr/>
            <p:nvPr/>
          </p:nvSpPr>
          <p:spPr>
            <a:xfrm rot="1800000">
              <a:off x="17653320" y="1313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3" name="CustomShape 243"/>
            <p:cNvSpPr/>
            <p:nvPr/>
          </p:nvSpPr>
          <p:spPr>
            <a:xfrm rot="1800000">
              <a:off x="18325080" y="1701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4" name="CustomShape 244"/>
            <p:cNvSpPr/>
            <p:nvPr/>
          </p:nvSpPr>
          <p:spPr>
            <a:xfrm rot="1800000">
              <a:off x="10280520" y="-2175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5" name="CustomShape 245"/>
            <p:cNvSpPr/>
            <p:nvPr/>
          </p:nvSpPr>
          <p:spPr>
            <a:xfrm rot="1800000">
              <a:off x="10951560" y="-1788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6" name="CustomShape 246"/>
            <p:cNvSpPr/>
            <p:nvPr/>
          </p:nvSpPr>
          <p:spPr>
            <a:xfrm rot="1800000">
              <a:off x="12289320" y="-101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7" name="CustomShape 247"/>
            <p:cNvSpPr/>
            <p:nvPr/>
          </p:nvSpPr>
          <p:spPr>
            <a:xfrm rot="1800000">
              <a:off x="12961800" y="-627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8" name="CustomShape 248"/>
            <p:cNvSpPr/>
            <p:nvPr/>
          </p:nvSpPr>
          <p:spPr>
            <a:xfrm rot="1800000">
              <a:off x="14298480" y="145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9" name="CustomShape 249"/>
            <p:cNvSpPr/>
            <p:nvPr/>
          </p:nvSpPr>
          <p:spPr>
            <a:xfrm rot="1800000">
              <a:off x="14970600" y="532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0" name="CustomShape 250"/>
            <p:cNvSpPr/>
            <p:nvPr/>
          </p:nvSpPr>
          <p:spPr>
            <a:xfrm rot="1800000">
              <a:off x="16311600" y="130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1" name="CustomShape 251"/>
            <p:cNvSpPr/>
            <p:nvPr/>
          </p:nvSpPr>
          <p:spPr>
            <a:xfrm rot="1800000">
              <a:off x="16979760" y="169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2" name="CustomShape 252"/>
            <p:cNvSpPr/>
            <p:nvPr/>
          </p:nvSpPr>
          <p:spPr>
            <a:xfrm rot="1800000">
              <a:off x="18320400" y="2467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3" name="CustomShape 253"/>
            <p:cNvSpPr/>
            <p:nvPr/>
          </p:nvSpPr>
          <p:spPr>
            <a:xfrm rot="1800000">
              <a:off x="18992520" y="2854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4" name="CustomShape 254"/>
            <p:cNvSpPr/>
            <p:nvPr/>
          </p:nvSpPr>
          <p:spPr>
            <a:xfrm rot="1800000">
              <a:off x="8944200" y="-2171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5" name="CustomShape 255"/>
            <p:cNvSpPr/>
            <p:nvPr/>
          </p:nvSpPr>
          <p:spPr>
            <a:xfrm rot="1800000">
              <a:off x="9615960" y="-1784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6" name="CustomShape 256"/>
            <p:cNvSpPr/>
            <p:nvPr/>
          </p:nvSpPr>
          <p:spPr>
            <a:xfrm rot="1800000">
              <a:off x="10953360" y="-1011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7" name="CustomShape 257"/>
            <p:cNvSpPr/>
            <p:nvPr/>
          </p:nvSpPr>
          <p:spPr>
            <a:xfrm rot="1800000">
              <a:off x="11625480" y="-62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8" name="CustomShape 258"/>
            <p:cNvSpPr/>
            <p:nvPr/>
          </p:nvSpPr>
          <p:spPr>
            <a:xfrm rot="1800000">
              <a:off x="12965760" y="14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9" name="CustomShape 259"/>
            <p:cNvSpPr/>
            <p:nvPr/>
          </p:nvSpPr>
          <p:spPr>
            <a:xfrm rot="1800000">
              <a:off x="13635720" y="536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0" name="CustomShape 260"/>
            <p:cNvSpPr/>
            <p:nvPr/>
          </p:nvSpPr>
          <p:spPr>
            <a:xfrm rot="1800000">
              <a:off x="14976360" y="131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1" name="CustomShape 261"/>
            <p:cNvSpPr/>
            <p:nvPr/>
          </p:nvSpPr>
          <p:spPr>
            <a:xfrm rot="1800000">
              <a:off x="15647040" y="1697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2" name="CustomShape 262"/>
            <p:cNvSpPr/>
            <p:nvPr/>
          </p:nvSpPr>
          <p:spPr>
            <a:xfrm rot="1800000">
              <a:off x="16985520" y="247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3" name="CustomShape 263"/>
            <p:cNvSpPr/>
            <p:nvPr/>
          </p:nvSpPr>
          <p:spPr>
            <a:xfrm rot="1800000">
              <a:off x="17657280" y="2858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4" name="CustomShape 264"/>
            <p:cNvSpPr/>
            <p:nvPr/>
          </p:nvSpPr>
          <p:spPr>
            <a:xfrm rot="1800000">
              <a:off x="9612720" y="-1018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5" name="CustomShape 265"/>
            <p:cNvSpPr/>
            <p:nvPr/>
          </p:nvSpPr>
          <p:spPr>
            <a:xfrm rot="1800000">
              <a:off x="10283400" y="-63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6" name="CustomShape 266"/>
            <p:cNvSpPr/>
            <p:nvPr/>
          </p:nvSpPr>
          <p:spPr>
            <a:xfrm rot="1800000">
              <a:off x="11621520" y="141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7" name="CustomShape 267"/>
            <p:cNvSpPr/>
            <p:nvPr/>
          </p:nvSpPr>
          <p:spPr>
            <a:xfrm rot="1800000">
              <a:off x="12294000" y="529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8" name="CustomShape 268"/>
            <p:cNvSpPr/>
            <p:nvPr/>
          </p:nvSpPr>
          <p:spPr>
            <a:xfrm rot="1800000">
              <a:off x="13630680" y="1301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9" name="CustomShape 269"/>
            <p:cNvSpPr/>
            <p:nvPr/>
          </p:nvSpPr>
          <p:spPr>
            <a:xfrm rot="1800000">
              <a:off x="14302800" y="168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0" name="CustomShape 270"/>
            <p:cNvSpPr/>
            <p:nvPr/>
          </p:nvSpPr>
          <p:spPr>
            <a:xfrm rot="1800000">
              <a:off x="15643440" y="2462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1" name="CustomShape 271"/>
            <p:cNvSpPr/>
            <p:nvPr/>
          </p:nvSpPr>
          <p:spPr>
            <a:xfrm rot="1800000">
              <a:off x="16311960" y="2849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2" name="CustomShape 272"/>
            <p:cNvSpPr/>
            <p:nvPr/>
          </p:nvSpPr>
          <p:spPr>
            <a:xfrm rot="1800000">
              <a:off x="17652240" y="3623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3" name="CustomShape 273"/>
            <p:cNvSpPr/>
            <p:nvPr/>
          </p:nvSpPr>
          <p:spPr>
            <a:xfrm rot="1800000">
              <a:off x="18324720" y="4011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4" name="CustomShape 274"/>
            <p:cNvSpPr/>
            <p:nvPr/>
          </p:nvSpPr>
          <p:spPr>
            <a:xfrm rot="1800000">
              <a:off x="8276400" y="-101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5" name="CustomShape 275"/>
            <p:cNvSpPr/>
            <p:nvPr/>
          </p:nvSpPr>
          <p:spPr>
            <a:xfrm rot="1800000">
              <a:off x="8948160" y="-628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6" name="CustomShape 276"/>
            <p:cNvSpPr/>
            <p:nvPr/>
          </p:nvSpPr>
          <p:spPr>
            <a:xfrm rot="1800000">
              <a:off x="10285560" y="14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7" name="CustomShape 277"/>
            <p:cNvSpPr/>
            <p:nvPr/>
          </p:nvSpPr>
          <p:spPr>
            <a:xfrm rot="1800000">
              <a:off x="10957320" y="53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8" name="CustomShape 278"/>
            <p:cNvSpPr/>
            <p:nvPr/>
          </p:nvSpPr>
          <p:spPr>
            <a:xfrm rot="1800000">
              <a:off x="12297960" y="1306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9" name="CustomShape 279"/>
            <p:cNvSpPr/>
            <p:nvPr/>
          </p:nvSpPr>
          <p:spPr>
            <a:xfrm rot="1800000">
              <a:off x="12967560" y="1693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0" name="CustomShape 280"/>
            <p:cNvSpPr/>
            <p:nvPr/>
          </p:nvSpPr>
          <p:spPr>
            <a:xfrm rot="1800000">
              <a:off x="14308200" y="246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1" name="CustomShape 281"/>
            <p:cNvSpPr/>
            <p:nvPr/>
          </p:nvSpPr>
          <p:spPr>
            <a:xfrm rot="1800000">
              <a:off x="14979240" y="2853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2" name="CustomShape 282"/>
            <p:cNvSpPr/>
            <p:nvPr/>
          </p:nvSpPr>
          <p:spPr>
            <a:xfrm rot="1800000">
              <a:off x="16317360" y="362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3" name="CustomShape 283"/>
            <p:cNvSpPr/>
            <p:nvPr/>
          </p:nvSpPr>
          <p:spPr>
            <a:xfrm rot="1800000">
              <a:off x="16989480" y="4014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4" name="CustomShape 284"/>
            <p:cNvSpPr/>
            <p:nvPr/>
          </p:nvSpPr>
          <p:spPr>
            <a:xfrm rot="1800000">
              <a:off x="8944920" y="137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5" name="CustomShape 285"/>
            <p:cNvSpPr/>
            <p:nvPr/>
          </p:nvSpPr>
          <p:spPr>
            <a:xfrm rot="1800000">
              <a:off x="9615600" y="5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6" name="CustomShape 286"/>
            <p:cNvSpPr/>
            <p:nvPr/>
          </p:nvSpPr>
          <p:spPr>
            <a:xfrm rot="1800000">
              <a:off x="10953720" y="1298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7" name="CustomShape 287"/>
            <p:cNvSpPr/>
            <p:nvPr/>
          </p:nvSpPr>
          <p:spPr>
            <a:xfrm rot="1800000">
              <a:off x="11625840" y="1686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8" name="CustomShape 288"/>
            <p:cNvSpPr/>
            <p:nvPr/>
          </p:nvSpPr>
          <p:spPr>
            <a:xfrm rot="1800000">
              <a:off x="12962880" y="2458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9" name="CustomShape 289"/>
            <p:cNvSpPr/>
            <p:nvPr/>
          </p:nvSpPr>
          <p:spPr>
            <a:xfrm rot="1800000">
              <a:off x="13634640" y="2846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0" name="CustomShape 290"/>
            <p:cNvSpPr/>
            <p:nvPr/>
          </p:nvSpPr>
          <p:spPr>
            <a:xfrm rot="1800000">
              <a:off x="14975640" y="3619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1" name="CustomShape 291"/>
            <p:cNvSpPr/>
            <p:nvPr/>
          </p:nvSpPr>
          <p:spPr>
            <a:xfrm rot="1800000">
              <a:off x="15643800" y="4006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2" name="CustomShape 292"/>
            <p:cNvSpPr/>
            <p:nvPr/>
          </p:nvSpPr>
          <p:spPr>
            <a:xfrm rot="1800000">
              <a:off x="16984440" y="4780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3" name="CustomShape 293"/>
            <p:cNvSpPr/>
            <p:nvPr/>
          </p:nvSpPr>
          <p:spPr>
            <a:xfrm rot="1800000">
              <a:off x="17656920" y="5167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4" name="CustomShape 294"/>
            <p:cNvSpPr/>
            <p:nvPr/>
          </p:nvSpPr>
          <p:spPr>
            <a:xfrm rot="1800000">
              <a:off x="7608240" y="141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5" name="CustomShape 295"/>
            <p:cNvSpPr/>
            <p:nvPr/>
          </p:nvSpPr>
          <p:spPr>
            <a:xfrm rot="1800000">
              <a:off x="8280360" y="528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6" name="CustomShape 296"/>
            <p:cNvSpPr/>
            <p:nvPr/>
          </p:nvSpPr>
          <p:spPr>
            <a:xfrm rot="1800000">
              <a:off x="9617400" y="1301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7" name="CustomShape 297"/>
            <p:cNvSpPr/>
            <p:nvPr/>
          </p:nvSpPr>
          <p:spPr>
            <a:xfrm rot="1800000">
              <a:off x="10289520" y="1689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8" name="CustomShape 298"/>
            <p:cNvSpPr/>
            <p:nvPr/>
          </p:nvSpPr>
          <p:spPr>
            <a:xfrm rot="1800000">
              <a:off x="11630160" y="246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9" name="CustomShape 299"/>
            <p:cNvSpPr/>
            <p:nvPr/>
          </p:nvSpPr>
          <p:spPr>
            <a:xfrm rot="1800000">
              <a:off x="12299760" y="2849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0" name="CustomShape 300"/>
            <p:cNvSpPr/>
            <p:nvPr/>
          </p:nvSpPr>
          <p:spPr>
            <a:xfrm rot="1800000">
              <a:off x="13640400" y="3623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1" name="CustomShape 301"/>
            <p:cNvSpPr/>
            <p:nvPr/>
          </p:nvSpPr>
          <p:spPr>
            <a:xfrm rot="1800000">
              <a:off x="14311440" y="4010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2" name="CustomShape 302"/>
            <p:cNvSpPr/>
            <p:nvPr/>
          </p:nvSpPr>
          <p:spPr>
            <a:xfrm rot="1800000">
              <a:off x="15649560" y="4784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3" name="CustomShape 303"/>
            <p:cNvSpPr/>
            <p:nvPr/>
          </p:nvSpPr>
          <p:spPr>
            <a:xfrm rot="1800000">
              <a:off x="16321680" y="5171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4" name="CustomShape 304"/>
            <p:cNvSpPr/>
            <p:nvPr/>
          </p:nvSpPr>
          <p:spPr>
            <a:xfrm rot="1800000">
              <a:off x="8276760" y="1294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5" name="CustomShape 305"/>
            <p:cNvSpPr/>
            <p:nvPr/>
          </p:nvSpPr>
          <p:spPr>
            <a:xfrm rot="1800000">
              <a:off x="8947800" y="16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6" name="CustomShape 306"/>
            <p:cNvSpPr/>
            <p:nvPr/>
          </p:nvSpPr>
          <p:spPr>
            <a:xfrm rot="1800000">
              <a:off x="10285560" y="2455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7" name="CustomShape 307"/>
            <p:cNvSpPr/>
            <p:nvPr/>
          </p:nvSpPr>
          <p:spPr>
            <a:xfrm rot="1800000">
              <a:off x="10958040" y="2842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8" name="CustomShape 308"/>
            <p:cNvSpPr/>
            <p:nvPr/>
          </p:nvSpPr>
          <p:spPr>
            <a:xfrm rot="1800000">
              <a:off x="12295080" y="3615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9" name="CustomShape 309"/>
            <p:cNvSpPr/>
            <p:nvPr/>
          </p:nvSpPr>
          <p:spPr>
            <a:xfrm rot="1800000">
              <a:off x="12966840" y="4003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0" name="CustomShape 310"/>
            <p:cNvSpPr/>
            <p:nvPr/>
          </p:nvSpPr>
          <p:spPr>
            <a:xfrm rot="1800000">
              <a:off x="14307840" y="4776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1" name="CustomShape 311"/>
            <p:cNvSpPr/>
            <p:nvPr/>
          </p:nvSpPr>
          <p:spPr>
            <a:xfrm rot="1800000">
              <a:off x="14976000" y="5163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2" name="CustomShape 312"/>
            <p:cNvSpPr/>
            <p:nvPr/>
          </p:nvSpPr>
          <p:spPr>
            <a:xfrm rot="1800000">
              <a:off x="16316640" y="5937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3" name="CustomShape 313"/>
            <p:cNvSpPr/>
            <p:nvPr/>
          </p:nvSpPr>
          <p:spPr>
            <a:xfrm rot="1800000">
              <a:off x="16989120" y="6324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4" name="CustomShape 314"/>
            <p:cNvSpPr/>
            <p:nvPr/>
          </p:nvSpPr>
          <p:spPr>
            <a:xfrm rot="1800000">
              <a:off x="6940440" y="1298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5" name="CustomShape 315"/>
            <p:cNvSpPr/>
            <p:nvPr/>
          </p:nvSpPr>
          <p:spPr>
            <a:xfrm rot="1800000">
              <a:off x="7612560" y="1685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6" name="CustomShape 316"/>
            <p:cNvSpPr/>
            <p:nvPr/>
          </p:nvSpPr>
          <p:spPr>
            <a:xfrm rot="1800000">
              <a:off x="8949600" y="2458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7" name="CustomShape 317"/>
            <p:cNvSpPr/>
            <p:nvPr/>
          </p:nvSpPr>
          <p:spPr>
            <a:xfrm rot="1800000">
              <a:off x="9621720" y="2846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8" name="CustomShape 318"/>
            <p:cNvSpPr/>
            <p:nvPr/>
          </p:nvSpPr>
          <p:spPr>
            <a:xfrm rot="1800000">
              <a:off x="10962360" y="3619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9" name="CustomShape 319"/>
            <p:cNvSpPr/>
            <p:nvPr/>
          </p:nvSpPr>
          <p:spPr>
            <a:xfrm rot="1800000">
              <a:off x="11631960" y="4006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00" name="CustomShape 320"/>
            <p:cNvSpPr/>
            <p:nvPr/>
          </p:nvSpPr>
          <p:spPr>
            <a:xfrm rot="1800000">
              <a:off x="12972600" y="478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01" name="CustomShape 321"/>
            <p:cNvSpPr/>
            <p:nvPr/>
          </p:nvSpPr>
          <p:spPr>
            <a:xfrm rot="1800000">
              <a:off x="13643280" y="5167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02" name="CustomShape 322"/>
            <p:cNvSpPr/>
            <p:nvPr/>
          </p:nvSpPr>
          <p:spPr>
            <a:xfrm rot="1800000">
              <a:off x="14981760" y="594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03" name="CustomShape 323"/>
            <p:cNvSpPr/>
            <p:nvPr/>
          </p:nvSpPr>
          <p:spPr>
            <a:xfrm rot="1800000">
              <a:off x="15653880" y="632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7304"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341" name="Group 1"/>
          <p:cNvGrpSpPr/>
          <p:nvPr/>
        </p:nvGrpSpPr>
        <p:grpSpPr>
          <a:xfrm>
            <a:off x="-11212200" y="-9392400"/>
            <a:ext cx="17457840" cy="15515640"/>
            <a:chOff x="-11212200" y="-9392400"/>
            <a:chExt cx="17457840" cy="15515640"/>
          </a:xfrm>
        </p:grpSpPr>
        <p:sp>
          <p:nvSpPr>
            <p:cNvPr id="7342" name="CustomShape 2"/>
            <p:cNvSpPr/>
            <p:nvPr/>
          </p:nvSpPr>
          <p:spPr>
            <a:xfrm rot="1800000">
              <a:off x="-4935240" y="-8316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43" name="CustomShape 3"/>
            <p:cNvSpPr/>
            <p:nvPr/>
          </p:nvSpPr>
          <p:spPr>
            <a:xfrm rot="1800000">
              <a:off x="-3596400" y="-8318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44" name="CustomShape 4"/>
            <p:cNvSpPr/>
            <p:nvPr/>
          </p:nvSpPr>
          <p:spPr>
            <a:xfrm rot="1800000">
              <a:off x="-4268160" y="-7156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45" name="CustomShape 5"/>
            <p:cNvSpPr/>
            <p:nvPr/>
          </p:nvSpPr>
          <p:spPr>
            <a:xfrm rot="1800000">
              <a:off x="-4939920" y="-5991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46" name="CustomShape 6"/>
            <p:cNvSpPr/>
            <p:nvPr/>
          </p:nvSpPr>
          <p:spPr>
            <a:xfrm rot="1800000">
              <a:off x="-5611680" y="-4829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47" name="CustomShape 7"/>
            <p:cNvSpPr/>
            <p:nvPr/>
          </p:nvSpPr>
          <p:spPr>
            <a:xfrm rot="1800000">
              <a:off x="-6283440" y="-3664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48" name="CustomShape 8"/>
            <p:cNvSpPr/>
            <p:nvPr/>
          </p:nvSpPr>
          <p:spPr>
            <a:xfrm rot="1800000">
              <a:off x="-6955200" y="-2502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49" name="CustomShape 9"/>
            <p:cNvSpPr/>
            <p:nvPr/>
          </p:nvSpPr>
          <p:spPr>
            <a:xfrm rot="1800000">
              <a:off x="-7626960" y="-1337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50" name="CustomShape 10"/>
            <p:cNvSpPr/>
            <p:nvPr/>
          </p:nvSpPr>
          <p:spPr>
            <a:xfrm rot="1800000">
              <a:off x="-8298720" y="-175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51" name="CustomShape 11"/>
            <p:cNvSpPr/>
            <p:nvPr/>
          </p:nvSpPr>
          <p:spPr>
            <a:xfrm rot="1800000">
              <a:off x="-5607000" y="-7151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52" name="CustomShape 12"/>
            <p:cNvSpPr/>
            <p:nvPr/>
          </p:nvSpPr>
          <p:spPr>
            <a:xfrm rot="1800000">
              <a:off x="-6278760" y="-5988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53" name="CustomShape 13"/>
            <p:cNvSpPr/>
            <p:nvPr/>
          </p:nvSpPr>
          <p:spPr>
            <a:xfrm rot="1800000">
              <a:off x="-6950520" y="-4824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54" name="CustomShape 14"/>
            <p:cNvSpPr/>
            <p:nvPr/>
          </p:nvSpPr>
          <p:spPr>
            <a:xfrm rot="1800000">
              <a:off x="-7622280" y="-3661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55" name="CustomShape 15"/>
            <p:cNvSpPr/>
            <p:nvPr/>
          </p:nvSpPr>
          <p:spPr>
            <a:xfrm rot="1800000">
              <a:off x="-8294040" y="-2496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56" name="CustomShape 16"/>
            <p:cNvSpPr/>
            <p:nvPr/>
          </p:nvSpPr>
          <p:spPr>
            <a:xfrm rot="1800000">
              <a:off x="-8965800" y="-1334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57" name="CustomShape 17"/>
            <p:cNvSpPr/>
            <p:nvPr/>
          </p:nvSpPr>
          <p:spPr>
            <a:xfrm rot="1800000">
              <a:off x="-9637560" y="-169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58" name="CustomShape 18"/>
            <p:cNvSpPr/>
            <p:nvPr/>
          </p:nvSpPr>
          <p:spPr>
            <a:xfrm rot="1800000">
              <a:off x="-2920320" y="-7152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59" name="CustomShape 19"/>
            <p:cNvSpPr/>
            <p:nvPr/>
          </p:nvSpPr>
          <p:spPr>
            <a:xfrm rot="1800000">
              <a:off x="-1581480" y="-7155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60" name="CustomShape 20"/>
            <p:cNvSpPr/>
            <p:nvPr/>
          </p:nvSpPr>
          <p:spPr>
            <a:xfrm rot="1800000">
              <a:off x="-2253240" y="-5993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61" name="CustomShape 21"/>
            <p:cNvSpPr/>
            <p:nvPr/>
          </p:nvSpPr>
          <p:spPr>
            <a:xfrm rot="1800000">
              <a:off x="-2925000" y="-4828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62" name="CustomShape 22"/>
            <p:cNvSpPr/>
            <p:nvPr/>
          </p:nvSpPr>
          <p:spPr>
            <a:xfrm rot="1800000">
              <a:off x="-3596760" y="-3666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63" name="CustomShape 23"/>
            <p:cNvSpPr/>
            <p:nvPr/>
          </p:nvSpPr>
          <p:spPr>
            <a:xfrm rot="1800000">
              <a:off x="-4268520" y="-2501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64" name="CustomShape 24"/>
            <p:cNvSpPr/>
            <p:nvPr/>
          </p:nvSpPr>
          <p:spPr>
            <a:xfrm rot="1800000">
              <a:off x="-4940280" y="-1339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65" name="CustomShape 25"/>
            <p:cNvSpPr/>
            <p:nvPr/>
          </p:nvSpPr>
          <p:spPr>
            <a:xfrm rot="1800000">
              <a:off x="-5612040" y="-174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66" name="CustomShape 26"/>
            <p:cNvSpPr/>
            <p:nvPr/>
          </p:nvSpPr>
          <p:spPr>
            <a:xfrm rot="1800000">
              <a:off x="-6284160" y="987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67" name="CustomShape 27"/>
            <p:cNvSpPr/>
            <p:nvPr/>
          </p:nvSpPr>
          <p:spPr>
            <a:xfrm rot="1800000">
              <a:off x="-3592080" y="-5987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68" name="CustomShape 28"/>
            <p:cNvSpPr/>
            <p:nvPr/>
          </p:nvSpPr>
          <p:spPr>
            <a:xfrm rot="1800000">
              <a:off x="-4263840" y="-4825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69" name="CustomShape 29"/>
            <p:cNvSpPr/>
            <p:nvPr/>
          </p:nvSpPr>
          <p:spPr>
            <a:xfrm rot="1800000">
              <a:off x="-4935600" y="-3660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70" name="CustomShape 30"/>
            <p:cNvSpPr/>
            <p:nvPr/>
          </p:nvSpPr>
          <p:spPr>
            <a:xfrm rot="1800000">
              <a:off x="-5607360" y="-2498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71" name="CustomShape 31"/>
            <p:cNvSpPr/>
            <p:nvPr/>
          </p:nvSpPr>
          <p:spPr>
            <a:xfrm rot="1800000">
              <a:off x="-6279120" y="-1333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72" name="CustomShape 32"/>
            <p:cNvSpPr/>
            <p:nvPr/>
          </p:nvSpPr>
          <p:spPr>
            <a:xfrm rot="1800000">
              <a:off x="-6951240" y="-171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73" name="CustomShape 33"/>
            <p:cNvSpPr/>
            <p:nvPr/>
          </p:nvSpPr>
          <p:spPr>
            <a:xfrm rot="1800000">
              <a:off x="-7622640" y="99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74" name="CustomShape 34"/>
            <p:cNvSpPr/>
            <p:nvPr/>
          </p:nvSpPr>
          <p:spPr>
            <a:xfrm rot="1800000">
              <a:off x="-904320" y="-5989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375" name="CustomShape 35"/>
            <p:cNvSpPr/>
            <p:nvPr/>
          </p:nvSpPr>
          <p:spPr>
            <a:xfrm rot="1800000">
              <a:off x="433080" y="-5992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76" name="CustomShape 36"/>
            <p:cNvSpPr/>
            <p:nvPr/>
          </p:nvSpPr>
          <p:spPr>
            <a:xfrm rot="1800000">
              <a:off x="-238320" y="-4830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77" name="CustomShape 37"/>
            <p:cNvSpPr/>
            <p:nvPr/>
          </p:nvSpPr>
          <p:spPr>
            <a:xfrm rot="1800000">
              <a:off x="-910080" y="-3665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78" name="CustomShape 38"/>
            <p:cNvSpPr/>
            <p:nvPr/>
          </p:nvSpPr>
          <p:spPr>
            <a:xfrm rot="1800000">
              <a:off x="-1582200" y="-2503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79" name="CustomShape 39"/>
            <p:cNvSpPr/>
            <p:nvPr/>
          </p:nvSpPr>
          <p:spPr>
            <a:xfrm rot="1800000">
              <a:off x="-2253600" y="-133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80" name="CustomShape 40"/>
            <p:cNvSpPr/>
            <p:nvPr/>
          </p:nvSpPr>
          <p:spPr>
            <a:xfrm rot="1800000">
              <a:off x="-2925720" y="-175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81" name="CustomShape 41"/>
            <p:cNvSpPr/>
            <p:nvPr/>
          </p:nvSpPr>
          <p:spPr>
            <a:xfrm rot="1800000">
              <a:off x="-3597480" y="988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82" name="CustomShape 42"/>
            <p:cNvSpPr/>
            <p:nvPr/>
          </p:nvSpPr>
          <p:spPr>
            <a:xfrm rot="1800000">
              <a:off x="-4269240" y="2151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83" name="CustomShape 43"/>
            <p:cNvSpPr/>
            <p:nvPr/>
          </p:nvSpPr>
          <p:spPr>
            <a:xfrm rot="1800000">
              <a:off x="-1576080" y="-4824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384" name="CustomShape 44"/>
            <p:cNvSpPr/>
            <p:nvPr/>
          </p:nvSpPr>
          <p:spPr>
            <a:xfrm rot="1800000">
              <a:off x="-2247840" y="-36619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385" name="CustomShape 45"/>
            <p:cNvSpPr/>
            <p:nvPr/>
          </p:nvSpPr>
          <p:spPr>
            <a:xfrm rot="1800000">
              <a:off x="-2919600" y="-2497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386" name="CustomShape 46"/>
            <p:cNvSpPr/>
            <p:nvPr/>
          </p:nvSpPr>
          <p:spPr>
            <a:xfrm rot="1800000">
              <a:off x="-3591720" y="-13348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387" name="CustomShape 47"/>
            <p:cNvSpPr/>
            <p:nvPr/>
          </p:nvSpPr>
          <p:spPr>
            <a:xfrm rot="1800000">
              <a:off x="-4263120" y="-170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388" name="CustomShape 48"/>
            <p:cNvSpPr/>
            <p:nvPr/>
          </p:nvSpPr>
          <p:spPr>
            <a:xfrm rot="1800000">
              <a:off x="-4935240" y="991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389" name="CustomShape 49"/>
            <p:cNvSpPr/>
            <p:nvPr/>
          </p:nvSpPr>
          <p:spPr>
            <a:xfrm rot="1800000">
              <a:off x="-5607000" y="21564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390" name="CustomShape 50"/>
            <p:cNvSpPr/>
            <p:nvPr/>
          </p:nvSpPr>
          <p:spPr>
            <a:xfrm rot="1800000">
              <a:off x="1109880" y="-4825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391" name="CustomShape 51"/>
            <p:cNvSpPr/>
            <p:nvPr/>
          </p:nvSpPr>
          <p:spPr>
            <a:xfrm rot="1800000">
              <a:off x="2448000" y="-4829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92" name="CustomShape 52"/>
            <p:cNvSpPr/>
            <p:nvPr/>
          </p:nvSpPr>
          <p:spPr>
            <a:xfrm rot="1800000">
              <a:off x="1775880" y="-3666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93" name="CustomShape 53"/>
            <p:cNvSpPr/>
            <p:nvPr/>
          </p:nvSpPr>
          <p:spPr>
            <a:xfrm rot="1800000">
              <a:off x="1104120" y="-2502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94" name="CustomShape 54"/>
            <p:cNvSpPr/>
            <p:nvPr/>
          </p:nvSpPr>
          <p:spPr>
            <a:xfrm rot="1800000">
              <a:off x="432360" y="-1339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95" name="CustomShape 55"/>
            <p:cNvSpPr/>
            <p:nvPr/>
          </p:nvSpPr>
          <p:spPr>
            <a:xfrm rot="1800000">
              <a:off x="-239040" y="-174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96" name="CustomShape 56"/>
            <p:cNvSpPr/>
            <p:nvPr/>
          </p:nvSpPr>
          <p:spPr>
            <a:xfrm rot="1800000">
              <a:off x="-910800" y="987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97" name="CustomShape 57"/>
            <p:cNvSpPr/>
            <p:nvPr/>
          </p:nvSpPr>
          <p:spPr>
            <a:xfrm rot="1800000">
              <a:off x="-1582560" y="215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398" name="CustomShape 58"/>
            <p:cNvSpPr/>
            <p:nvPr/>
          </p:nvSpPr>
          <p:spPr>
            <a:xfrm rot="1800000">
              <a:off x="-2254320" y="331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399" name="CustomShape 59"/>
            <p:cNvSpPr/>
            <p:nvPr/>
          </p:nvSpPr>
          <p:spPr>
            <a:xfrm rot="1800000">
              <a:off x="438480" y="-3661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00" name="CustomShape 60"/>
            <p:cNvSpPr/>
            <p:nvPr/>
          </p:nvSpPr>
          <p:spPr>
            <a:xfrm rot="1800000">
              <a:off x="-233280" y="-2498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01" name="CustomShape 61"/>
            <p:cNvSpPr/>
            <p:nvPr/>
          </p:nvSpPr>
          <p:spPr>
            <a:xfrm rot="1800000">
              <a:off x="-905040" y="-1334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02" name="CustomShape 62"/>
            <p:cNvSpPr/>
            <p:nvPr/>
          </p:nvSpPr>
          <p:spPr>
            <a:xfrm rot="1800000">
              <a:off x="-1576800" y="-171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03" name="CustomShape 63"/>
            <p:cNvSpPr/>
            <p:nvPr/>
          </p:nvSpPr>
          <p:spPr>
            <a:xfrm rot="1800000">
              <a:off x="-2248560" y="992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04" name="CustomShape 64"/>
            <p:cNvSpPr/>
            <p:nvPr/>
          </p:nvSpPr>
          <p:spPr>
            <a:xfrm rot="1800000">
              <a:off x="-2920320" y="215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05" name="CustomShape 65"/>
            <p:cNvSpPr/>
            <p:nvPr/>
          </p:nvSpPr>
          <p:spPr>
            <a:xfrm rot="1800000">
              <a:off x="-3592080" y="3319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06" name="CustomShape 66"/>
            <p:cNvSpPr/>
            <p:nvPr/>
          </p:nvSpPr>
          <p:spPr>
            <a:xfrm rot="1800000">
              <a:off x="3124800" y="-3662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07" name="CustomShape 67"/>
            <p:cNvSpPr/>
            <p:nvPr/>
          </p:nvSpPr>
          <p:spPr>
            <a:xfrm rot="1800000">
              <a:off x="4463640" y="-36658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408" name="CustomShape 68"/>
            <p:cNvSpPr/>
            <p:nvPr/>
          </p:nvSpPr>
          <p:spPr>
            <a:xfrm rot="1800000">
              <a:off x="3791880" y="-25034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409" name="CustomShape 69"/>
            <p:cNvSpPr/>
            <p:nvPr/>
          </p:nvSpPr>
          <p:spPr>
            <a:xfrm rot="1800000">
              <a:off x="3120120" y="-1338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410" name="CustomShape 70"/>
            <p:cNvSpPr/>
            <p:nvPr/>
          </p:nvSpPr>
          <p:spPr>
            <a:xfrm rot="1800000">
              <a:off x="2448360" y="-176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411" name="CustomShape 71"/>
            <p:cNvSpPr/>
            <p:nvPr/>
          </p:nvSpPr>
          <p:spPr>
            <a:xfrm rot="1800000">
              <a:off x="1776600" y="9882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412" name="CustomShape 72"/>
            <p:cNvSpPr/>
            <p:nvPr/>
          </p:nvSpPr>
          <p:spPr>
            <a:xfrm rot="1800000">
              <a:off x="1104840" y="21506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413" name="CustomShape 73"/>
            <p:cNvSpPr/>
            <p:nvPr/>
          </p:nvSpPr>
          <p:spPr>
            <a:xfrm rot="1800000">
              <a:off x="433080" y="33152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414" name="CustomShape 74"/>
            <p:cNvSpPr/>
            <p:nvPr/>
          </p:nvSpPr>
          <p:spPr>
            <a:xfrm rot="1800000">
              <a:off x="-238320" y="44776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415" name="CustomShape 75"/>
            <p:cNvSpPr/>
            <p:nvPr/>
          </p:nvSpPr>
          <p:spPr>
            <a:xfrm rot="1800000">
              <a:off x="2453040" y="-2498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16" name="CustomShape 76"/>
            <p:cNvSpPr/>
            <p:nvPr/>
          </p:nvSpPr>
          <p:spPr>
            <a:xfrm rot="1800000">
              <a:off x="1781280" y="-1335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17" name="CustomShape 77"/>
            <p:cNvSpPr/>
            <p:nvPr/>
          </p:nvSpPr>
          <p:spPr>
            <a:xfrm rot="1800000">
              <a:off x="1109520" y="-171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18" name="CustomShape 78"/>
            <p:cNvSpPr/>
            <p:nvPr/>
          </p:nvSpPr>
          <p:spPr>
            <a:xfrm rot="1800000">
              <a:off x="437760" y="991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19" name="CustomShape 79"/>
            <p:cNvSpPr/>
            <p:nvPr/>
          </p:nvSpPr>
          <p:spPr>
            <a:xfrm rot="1800000">
              <a:off x="-233640" y="2156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20" name="CustomShape 80"/>
            <p:cNvSpPr/>
            <p:nvPr/>
          </p:nvSpPr>
          <p:spPr>
            <a:xfrm rot="1800000">
              <a:off x="-905400" y="3318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21" name="CustomShape 81"/>
            <p:cNvSpPr/>
            <p:nvPr/>
          </p:nvSpPr>
          <p:spPr>
            <a:xfrm rot="1800000">
              <a:off x="-1577160" y="4483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22" name="CustomShape 82"/>
            <p:cNvSpPr/>
            <p:nvPr/>
          </p:nvSpPr>
          <p:spPr>
            <a:xfrm rot="1800000">
              <a:off x="-6278040" y="-9091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23" name="CustomShape 83"/>
            <p:cNvSpPr/>
            <p:nvPr/>
          </p:nvSpPr>
          <p:spPr>
            <a:xfrm rot="1800000">
              <a:off x="-4939200" y="-9094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24" name="CustomShape 84"/>
            <p:cNvSpPr/>
            <p:nvPr/>
          </p:nvSpPr>
          <p:spPr>
            <a:xfrm rot="1800000">
              <a:off x="-5610960" y="-7932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25" name="CustomShape 85"/>
            <p:cNvSpPr/>
            <p:nvPr/>
          </p:nvSpPr>
          <p:spPr>
            <a:xfrm rot="1800000">
              <a:off x="-6282720" y="-6767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26" name="CustomShape 86"/>
            <p:cNvSpPr/>
            <p:nvPr/>
          </p:nvSpPr>
          <p:spPr>
            <a:xfrm rot="1800000">
              <a:off x="-6954480" y="-56052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27" name="CustomShape 87"/>
            <p:cNvSpPr/>
            <p:nvPr/>
          </p:nvSpPr>
          <p:spPr>
            <a:xfrm rot="1800000">
              <a:off x="-7626240" y="-44406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28" name="CustomShape 88"/>
            <p:cNvSpPr/>
            <p:nvPr/>
          </p:nvSpPr>
          <p:spPr>
            <a:xfrm rot="1800000">
              <a:off x="-8298000" y="-32781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29" name="CustomShape 89"/>
            <p:cNvSpPr/>
            <p:nvPr/>
          </p:nvSpPr>
          <p:spPr>
            <a:xfrm rot="1800000">
              <a:off x="-8969760" y="-2113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30" name="CustomShape 90"/>
            <p:cNvSpPr/>
            <p:nvPr/>
          </p:nvSpPr>
          <p:spPr>
            <a:xfrm rot="1800000">
              <a:off x="-9641520" y="-950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31" name="CustomShape 91"/>
            <p:cNvSpPr/>
            <p:nvPr/>
          </p:nvSpPr>
          <p:spPr>
            <a:xfrm rot="1800000">
              <a:off x="-6949800" y="-7926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32" name="CustomShape 92"/>
            <p:cNvSpPr/>
            <p:nvPr/>
          </p:nvSpPr>
          <p:spPr>
            <a:xfrm rot="1800000">
              <a:off x="-7621560" y="-6764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33" name="CustomShape 93"/>
            <p:cNvSpPr/>
            <p:nvPr/>
          </p:nvSpPr>
          <p:spPr>
            <a:xfrm rot="1800000">
              <a:off x="-8293320" y="-5599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34" name="CustomShape 94"/>
            <p:cNvSpPr/>
            <p:nvPr/>
          </p:nvSpPr>
          <p:spPr>
            <a:xfrm rot="1800000">
              <a:off x="-8965080" y="-4437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35" name="CustomShape 95"/>
            <p:cNvSpPr/>
            <p:nvPr/>
          </p:nvSpPr>
          <p:spPr>
            <a:xfrm rot="1800000">
              <a:off x="-9636840" y="-3272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36" name="CustomShape 96"/>
            <p:cNvSpPr/>
            <p:nvPr/>
          </p:nvSpPr>
          <p:spPr>
            <a:xfrm rot="1800000">
              <a:off x="-10308600" y="-211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37" name="CustomShape 97"/>
            <p:cNvSpPr/>
            <p:nvPr/>
          </p:nvSpPr>
          <p:spPr>
            <a:xfrm rot="1800000">
              <a:off x="-10980360" y="-945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38" name="CustomShape 98"/>
            <p:cNvSpPr/>
            <p:nvPr/>
          </p:nvSpPr>
          <p:spPr>
            <a:xfrm rot="1800000">
              <a:off x="-4263120" y="-79282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39" name="CustomShape 99"/>
            <p:cNvSpPr/>
            <p:nvPr/>
          </p:nvSpPr>
          <p:spPr>
            <a:xfrm rot="1800000">
              <a:off x="-2924280" y="-7931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40" name="CustomShape 100"/>
            <p:cNvSpPr/>
            <p:nvPr/>
          </p:nvSpPr>
          <p:spPr>
            <a:xfrm rot="1800000">
              <a:off x="-3596040" y="-6769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41" name="CustomShape 101"/>
            <p:cNvSpPr/>
            <p:nvPr/>
          </p:nvSpPr>
          <p:spPr>
            <a:xfrm rot="1800000">
              <a:off x="-4267800" y="-56044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42" name="CustomShape 102"/>
            <p:cNvSpPr/>
            <p:nvPr/>
          </p:nvSpPr>
          <p:spPr>
            <a:xfrm rot="1800000">
              <a:off x="-4939560" y="-4442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43" name="CustomShape 103"/>
            <p:cNvSpPr/>
            <p:nvPr/>
          </p:nvSpPr>
          <p:spPr>
            <a:xfrm rot="1800000">
              <a:off x="-5611320" y="-3277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44" name="CustomShape 104"/>
            <p:cNvSpPr/>
            <p:nvPr/>
          </p:nvSpPr>
          <p:spPr>
            <a:xfrm rot="1800000">
              <a:off x="-6283080" y="-2114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45" name="CustomShape 105"/>
            <p:cNvSpPr/>
            <p:nvPr/>
          </p:nvSpPr>
          <p:spPr>
            <a:xfrm rot="1800000">
              <a:off x="-6954840" y="-950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446" name="CustomShape 106"/>
            <p:cNvSpPr/>
            <p:nvPr/>
          </p:nvSpPr>
          <p:spPr>
            <a:xfrm rot="1800000">
              <a:off x="-7626960" y="212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447" name="CustomShape 107"/>
            <p:cNvSpPr/>
            <p:nvPr/>
          </p:nvSpPr>
          <p:spPr>
            <a:xfrm rot="1800000">
              <a:off x="-4934880" y="-67636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48" name="CustomShape 108"/>
            <p:cNvSpPr/>
            <p:nvPr/>
          </p:nvSpPr>
          <p:spPr>
            <a:xfrm rot="1800000">
              <a:off x="-5606640" y="-5601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49" name="CustomShape 109"/>
            <p:cNvSpPr/>
            <p:nvPr/>
          </p:nvSpPr>
          <p:spPr>
            <a:xfrm rot="1800000">
              <a:off x="-6278400" y="-44366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50" name="CustomShape 110"/>
            <p:cNvSpPr/>
            <p:nvPr/>
          </p:nvSpPr>
          <p:spPr>
            <a:xfrm rot="1800000">
              <a:off x="-6950520" y="-3274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51" name="CustomShape 111"/>
            <p:cNvSpPr/>
            <p:nvPr/>
          </p:nvSpPr>
          <p:spPr>
            <a:xfrm rot="1800000">
              <a:off x="-7621920" y="-2109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52" name="CustomShape 112"/>
            <p:cNvSpPr/>
            <p:nvPr/>
          </p:nvSpPr>
          <p:spPr>
            <a:xfrm rot="1800000">
              <a:off x="-8294040" y="-946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53" name="CustomShape 113"/>
            <p:cNvSpPr/>
            <p:nvPr/>
          </p:nvSpPr>
          <p:spPr>
            <a:xfrm rot="1800000">
              <a:off x="-8965800" y="2174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54" name="CustomShape 114"/>
            <p:cNvSpPr/>
            <p:nvPr/>
          </p:nvSpPr>
          <p:spPr>
            <a:xfrm rot="1800000">
              <a:off x="-2248560" y="-6764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55" name="CustomShape 115"/>
            <p:cNvSpPr/>
            <p:nvPr/>
          </p:nvSpPr>
          <p:spPr>
            <a:xfrm rot="1800000">
              <a:off x="-909360" y="-6768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56" name="CustomShape 116"/>
            <p:cNvSpPr/>
            <p:nvPr/>
          </p:nvSpPr>
          <p:spPr>
            <a:xfrm rot="1800000">
              <a:off x="-1581480" y="-5605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57" name="CustomShape 117"/>
            <p:cNvSpPr/>
            <p:nvPr/>
          </p:nvSpPr>
          <p:spPr>
            <a:xfrm rot="1800000">
              <a:off x="-2252880" y="-4440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58" name="CustomShape 118"/>
            <p:cNvSpPr/>
            <p:nvPr/>
          </p:nvSpPr>
          <p:spPr>
            <a:xfrm rot="1800000">
              <a:off x="-2925000" y="-3278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59" name="CustomShape 119"/>
            <p:cNvSpPr/>
            <p:nvPr/>
          </p:nvSpPr>
          <p:spPr>
            <a:xfrm rot="1800000">
              <a:off x="-3596760" y="-21139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60" name="CustomShape 120"/>
            <p:cNvSpPr/>
            <p:nvPr/>
          </p:nvSpPr>
          <p:spPr>
            <a:xfrm rot="1800000">
              <a:off x="-4268520" y="-9514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61" name="CustomShape 121"/>
            <p:cNvSpPr/>
            <p:nvPr/>
          </p:nvSpPr>
          <p:spPr>
            <a:xfrm rot="1800000">
              <a:off x="-4940280" y="2127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62" name="CustomShape 122"/>
            <p:cNvSpPr/>
            <p:nvPr/>
          </p:nvSpPr>
          <p:spPr>
            <a:xfrm rot="1800000">
              <a:off x="-5612040" y="1375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63" name="CustomShape 123"/>
            <p:cNvSpPr/>
            <p:nvPr/>
          </p:nvSpPr>
          <p:spPr>
            <a:xfrm rot="1800000">
              <a:off x="-2919960" y="-5600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64" name="CustomShape 124"/>
            <p:cNvSpPr/>
            <p:nvPr/>
          </p:nvSpPr>
          <p:spPr>
            <a:xfrm rot="1800000">
              <a:off x="-3592080" y="-4437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65" name="CustomShape 125"/>
            <p:cNvSpPr/>
            <p:nvPr/>
          </p:nvSpPr>
          <p:spPr>
            <a:xfrm rot="1800000">
              <a:off x="-4263840" y="-327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66" name="CustomShape 126"/>
            <p:cNvSpPr/>
            <p:nvPr/>
          </p:nvSpPr>
          <p:spPr>
            <a:xfrm rot="1800000">
              <a:off x="-4935600" y="-2110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67" name="CustomShape 127"/>
            <p:cNvSpPr/>
            <p:nvPr/>
          </p:nvSpPr>
          <p:spPr>
            <a:xfrm rot="1800000">
              <a:off x="-5607360" y="-94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68" name="CustomShape 128"/>
            <p:cNvSpPr/>
            <p:nvPr/>
          </p:nvSpPr>
          <p:spPr>
            <a:xfrm rot="1800000">
              <a:off x="-6279120" y="216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69" name="CustomShape 129"/>
            <p:cNvSpPr/>
            <p:nvPr/>
          </p:nvSpPr>
          <p:spPr>
            <a:xfrm rot="1800000">
              <a:off x="-6950880" y="1380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70" name="CustomShape 130"/>
            <p:cNvSpPr/>
            <p:nvPr/>
          </p:nvSpPr>
          <p:spPr>
            <a:xfrm rot="1800000">
              <a:off x="-233640" y="-5601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71" name="CustomShape 131"/>
            <p:cNvSpPr/>
            <p:nvPr/>
          </p:nvSpPr>
          <p:spPr>
            <a:xfrm rot="1800000">
              <a:off x="1104840" y="-5604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72" name="CustomShape 132"/>
            <p:cNvSpPr/>
            <p:nvPr/>
          </p:nvSpPr>
          <p:spPr>
            <a:xfrm rot="1800000">
              <a:off x="433080" y="-4442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73" name="CustomShape 133"/>
            <p:cNvSpPr/>
            <p:nvPr/>
          </p:nvSpPr>
          <p:spPr>
            <a:xfrm rot="1800000">
              <a:off x="-238320" y="-3277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74" name="CustomShape 134"/>
            <p:cNvSpPr/>
            <p:nvPr/>
          </p:nvSpPr>
          <p:spPr>
            <a:xfrm rot="1800000">
              <a:off x="-910080" y="-21153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75" name="CustomShape 135"/>
            <p:cNvSpPr/>
            <p:nvPr/>
          </p:nvSpPr>
          <p:spPr>
            <a:xfrm rot="1800000">
              <a:off x="-1581840" y="-9507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76" name="CustomShape 136"/>
            <p:cNvSpPr/>
            <p:nvPr/>
          </p:nvSpPr>
          <p:spPr>
            <a:xfrm rot="1800000">
              <a:off x="-2253600" y="211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77" name="CustomShape 137"/>
            <p:cNvSpPr/>
            <p:nvPr/>
          </p:nvSpPr>
          <p:spPr>
            <a:xfrm rot="1800000">
              <a:off x="-2925360" y="13759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78" name="CustomShape 138"/>
            <p:cNvSpPr/>
            <p:nvPr/>
          </p:nvSpPr>
          <p:spPr>
            <a:xfrm rot="1800000">
              <a:off x="-3597120" y="25383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79" name="CustomShape 139"/>
            <p:cNvSpPr/>
            <p:nvPr/>
          </p:nvSpPr>
          <p:spPr>
            <a:xfrm rot="1800000">
              <a:off x="-905400" y="-4436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80" name="CustomShape 140"/>
            <p:cNvSpPr/>
            <p:nvPr/>
          </p:nvSpPr>
          <p:spPr>
            <a:xfrm rot="1800000">
              <a:off x="-1577160" y="-3274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81" name="CustomShape 141"/>
            <p:cNvSpPr/>
            <p:nvPr/>
          </p:nvSpPr>
          <p:spPr>
            <a:xfrm rot="1800000">
              <a:off x="-2248920" y="-210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82" name="CustomShape 142"/>
            <p:cNvSpPr/>
            <p:nvPr/>
          </p:nvSpPr>
          <p:spPr>
            <a:xfrm rot="1800000">
              <a:off x="-2920680" y="-947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83" name="CustomShape 143"/>
            <p:cNvSpPr/>
            <p:nvPr/>
          </p:nvSpPr>
          <p:spPr>
            <a:xfrm rot="1800000">
              <a:off x="-3592440" y="217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84" name="CustomShape 144"/>
            <p:cNvSpPr/>
            <p:nvPr/>
          </p:nvSpPr>
          <p:spPr>
            <a:xfrm rot="1800000">
              <a:off x="-4264200" y="1379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85" name="CustomShape 145"/>
            <p:cNvSpPr/>
            <p:nvPr/>
          </p:nvSpPr>
          <p:spPr>
            <a:xfrm rot="1800000">
              <a:off x="-4935960" y="2544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86" name="CustomShape 146"/>
            <p:cNvSpPr/>
            <p:nvPr/>
          </p:nvSpPr>
          <p:spPr>
            <a:xfrm rot="1800000">
              <a:off x="1780920" y="-4438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87" name="CustomShape 147"/>
            <p:cNvSpPr/>
            <p:nvPr/>
          </p:nvSpPr>
          <p:spPr>
            <a:xfrm rot="1800000">
              <a:off x="3119760" y="-4441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88" name="CustomShape 148"/>
            <p:cNvSpPr/>
            <p:nvPr/>
          </p:nvSpPr>
          <p:spPr>
            <a:xfrm rot="1800000">
              <a:off x="2448000" y="-327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89" name="CustomShape 149"/>
            <p:cNvSpPr/>
            <p:nvPr/>
          </p:nvSpPr>
          <p:spPr>
            <a:xfrm rot="1800000">
              <a:off x="1776240" y="-2114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90" name="CustomShape 150"/>
            <p:cNvSpPr/>
            <p:nvPr/>
          </p:nvSpPr>
          <p:spPr>
            <a:xfrm rot="1800000">
              <a:off x="1104480" y="-951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91" name="CustomShape 151"/>
            <p:cNvSpPr/>
            <p:nvPr/>
          </p:nvSpPr>
          <p:spPr>
            <a:xfrm rot="1800000">
              <a:off x="432720" y="212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92" name="CustomShape 152"/>
            <p:cNvSpPr/>
            <p:nvPr/>
          </p:nvSpPr>
          <p:spPr>
            <a:xfrm rot="1800000">
              <a:off x="-238680" y="1375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93" name="CustomShape 153"/>
            <p:cNvSpPr/>
            <p:nvPr/>
          </p:nvSpPr>
          <p:spPr>
            <a:xfrm rot="1800000">
              <a:off x="-910440" y="2539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94" name="CustomShape 154"/>
            <p:cNvSpPr/>
            <p:nvPr/>
          </p:nvSpPr>
          <p:spPr>
            <a:xfrm rot="1800000">
              <a:off x="-1582200" y="3702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95" name="CustomShape 155"/>
            <p:cNvSpPr/>
            <p:nvPr/>
          </p:nvSpPr>
          <p:spPr>
            <a:xfrm rot="1800000">
              <a:off x="1109160" y="-327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96" name="CustomShape 156"/>
            <p:cNvSpPr/>
            <p:nvPr/>
          </p:nvSpPr>
          <p:spPr>
            <a:xfrm rot="1800000">
              <a:off x="437400" y="-2111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97" name="CustomShape 157"/>
            <p:cNvSpPr/>
            <p:nvPr/>
          </p:nvSpPr>
          <p:spPr>
            <a:xfrm rot="1800000">
              <a:off x="-234000" y="-94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498" name="CustomShape 158"/>
            <p:cNvSpPr/>
            <p:nvPr/>
          </p:nvSpPr>
          <p:spPr>
            <a:xfrm rot="1800000">
              <a:off x="-905760" y="215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499" name="CustomShape 159"/>
            <p:cNvSpPr/>
            <p:nvPr/>
          </p:nvSpPr>
          <p:spPr>
            <a:xfrm rot="1800000">
              <a:off x="-1577520" y="1380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500" name="CustomShape 160"/>
            <p:cNvSpPr/>
            <p:nvPr/>
          </p:nvSpPr>
          <p:spPr>
            <a:xfrm rot="1800000">
              <a:off x="-2249640" y="2542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501" name="CustomShape 161"/>
            <p:cNvSpPr/>
            <p:nvPr/>
          </p:nvSpPr>
          <p:spPr>
            <a:xfrm rot="1800000">
              <a:off x="-2921040" y="3707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502" name="CustomShape 162"/>
            <p:cNvSpPr/>
            <p:nvPr/>
          </p:nvSpPr>
          <p:spPr>
            <a:xfrm rot="1800000">
              <a:off x="-3539520" y="-7309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3" name="CustomShape 163"/>
            <p:cNvSpPr/>
            <p:nvPr/>
          </p:nvSpPr>
          <p:spPr>
            <a:xfrm rot="1800000">
              <a:off x="-2868480" y="-6922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4" name="CustomShape 164"/>
            <p:cNvSpPr/>
            <p:nvPr/>
          </p:nvSpPr>
          <p:spPr>
            <a:xfrm rot="1800000">
              <a:off x="-1530360" y="-6148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5" name="CustomShape 165"/>
            <p:cNvSpPr/>
            <p:nvPr/>
          </p:nvSpPr>
          <p:spPr>
            <a:xfrm rot="1800000">
              <a:off x="-858240" y="-5761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6" name="CustomShape 166"/>
            <p:cNvSpPr/>
            <p:nvPr/>
          </p:nvSpPr>
          <p:spPr>
            <a:xfrm rot="1800000">
              <a:off x="478440" y="-4988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7" name="CustomShape 167"/>
            <p:cNvSpPr/>
            <p:nvPr/>
          </p:nvSpPr>
          <p:spPr>
            <a:xfrm rot="1800000">
              <a:off x="1150560" y="-4600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8" name="CustomShape 168"/>
            <p:cNvSpPr/>
            <p:nvPr/>
          </p:nvSpPr>
          <p:spPr>
            <a:xfrm rot="1800000">
              <a:off x="2491200" y="-3827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9" name="CustomShape 169"/>
            <p:cNvSpPr/>
            <p:nvPr/>
          </p:nvSpPr>
          <p:spPr>
            <a:xfrm rot="1800000">
              <a:off x="3159720" y="-3440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0" name="CustomShape 170"/>
            <p:cNvSpPr/>
            <p:nvPr/>
          </p:nvSpPr>
          <p:spPr>
            <a:xfrm rot="1800000">
              <a:off x="4500360" y="-266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1" name="CustomShape 171"/>
            <p:cNvSpPr/>
            <p:nvPr/>
          </p:nvSpPr>
          <p:spPr>
            <a:xfrm rot="1800000">
              <a:off x="5172120" y="-2279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2" name="CustomShape 172"/>
            <p:cNvSpPr/>
            <p:nvPr/>
          </p:nvSpPr>
          <p:spPr>
            <a:xfrm rot="1800000">
              <a:off x="-4874760" y="-73054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3" name="CustomShape 173"/>
            <p:cNvSpPr/>
            <p:nvPr/>
          </p:nvSpPr>
          <p:spPr>
            <a:xfrm rot="1800000">
              <a:off x="-4202640" y="-69184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4" name="CustomShape 174"/>
            <p:cNvSpPr/>
            <p:nvPr/>
          </p:nvSpPr>
          <p:spPr>
            <a:xfrm rot="1800000">
              <a:off x="-2865600" y="-61455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5" name="CustomShape 175"/>
            <p:cNvSpPr/>
            <p:nvPr/>
          </p:nvSpPr>
          <p:spPr>
            <a:xfrm rot="1800000">
              <a:off x="-2193480" y="-57574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6" name="CustomShape 176"/>
            <p:cNvSpPr/>
            <p:nvPr/>
          </p:nvSpPr>
          <p:spPr>
            <a:xfrm rot="1800000">
              <a:off x="-853200" y="-4984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7" name="CustomShape 177"/>
            <p:cNvSpPr/>
            <p:nvPr/>
          </p:nvSpPr>
          <p:spPr>
            <a:xfrm rot="1800000">
              <a:off x="-183240" y="-459720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8" name="CustomShape 178"/>
            <p:cNvSpPr/>
            <p:nvPr/>
          </p:nvSpPr>
          <p:spPr>
            <a:xfrm rot="1800000">
              <a:off x="1157040" y="-382320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9" name="CustomShape 179"/>
            <p:cNvSpPr/>
            <p:nvPr/>
          </p:nvSpPr>
          <p:spPr>
            <a:xfrm rot="1800000">
              <a:off x="1827720" y="-3436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0" name="CustomShape 180"/>
            <p:cNvSpPr/>
            <p:nvPr/>
          </p:nvSpPr>
          <p:spPr>
            <a:xfrm rot="1800000">
              <a:off x="3166200" y="-26629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1" name="CustomShape 181"/>
            <p:cNvSpPr/>
            <p:nvPr/>
          </p:nvSpPr>
          <p:spPr>
            <a:xfrm rot="1800000">
              <a:off x="3837960" y="-227520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2" name="CustomShape 182"/>
            <p:cNvSpPr/>
            <p:nvPr/>
          </p:nvSpPr>
          <p:spPr>
            <a:xfrm rot="1800000">
              <a:off x="-4212360" y="-61426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3" name="CustomShape 183"/>
            <p:cNvSpPr/>
            <p:nvPr/>
          </p:nvSpPr>
          <p:spPr>
            <a:xfrm rot="1800000">
              <a:off x="-3541680" y="-57549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4" name="CustomShape 184"/>
            <p:cNvSpPr/>
            <p:nvPr/>
          </p:nvSpPr>
          <p:spPr>
            <a:xfrm rot="1800000">
              <a:off x="-2203560" y="-4981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5" name="CustomShape 185"/>
            <p:cNvSpPr/>
            <p:nvPr/>
          </p:nvSpPr>
          <p:spPr>
            <a:xfrm rot="1800000">
              <a:off x="-1531440" y="-45939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6" name="CustomShape 186"/>
            <p:cNvSpPr/>
            <p:nvPr/>
          </p:nvSpPr>
          <p:spPr>
            <a:xfrm rot="1800000">
              <a:off x="-194400" y="-3821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7" name="CustomShape 187"/>
            <p:cNvSpPr/>
            <p:nvPr/>
          </p:nvSpPr>
          <p:spPr>
            <a:xfrm rot="1800000">
              <a:off x="477000" y="-3433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8" name="CustomShape 188"/>
            <p:cNvSpPr/>
            <p:nvPr/>
          </p:nvSpPr>
          <p:spPr>
            <a:xfrm rot="1800000">
              <a:off x="1818000" y="-2660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9" name="CustomShape 189"/>
            <p:cNvSpPr/>
            <p:nvPr/>
          </p:nvSpPr>
          <p:spPr>
            <a:xfrm rot="1800000">
              <a:off x="2486160" y="-2273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0" name="CustomShape 190"/>
            <p:cNvSpPr/>
            <p:nvPr/>
          </p:nvSpPr>
          <p:spPr>
            <a:xfrm rot="1800000">
              <a:off x="3826800" y="-1499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1" name="CustomShape 191"/>
            <p:cNvSpPr/>
            <p:nvPr/>
          </p:nvSpPr>
          <p:spPr>
            <a:xfrm rot="1800000">
              <a:off x="4499280" y="-11124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2" name="CustomShape 192"/>
            <p:cNvSpPr/>
            <p:nvPr/>
          </p:nvSpPr>
          <p:spPr>
            <a:xfrm rot="1800000">
              <a:off x="-5549040" y="-6137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3" name="CustomShape 193"/>
            <p:cNvSpPr/>
            <p:nvPr/>
          </p:nvSpPr>
          <p:spPr>
            <a:xfrm rot="1800000">
              <a:off x="-4877280" y="-5750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4" name="CustomShape 194"/>
            <p:cNvSpPr/>
            <p:nvPr/>
          </p:nvSpPr>
          <p:spPr>
            <a:xfrm rot="1800000">
              <a:off x="-3539880" y="-497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5" name="CustomShape 195"/>
            <p:cNvSpPr/>
            <p:nvPr/>
          </p:nvSpPr>
          <p:spPr>
            <a:xfrm rot="1800000">
              <a:off x="-2868120" y="-4589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6" name="CustomShape 196"/>
            <p:cNvSpPr/>
            <p:nvPr/>
          </p:nvSpPr>
          <p:spPr>
            <a:xfrm rot="1800000">
              <a:off x="-1527480" y="-3816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7" name="CustomShape 197"/>
            <p:cNvSpPr/>
            <p:nvPr/>
          </p:nvSpPr>
          <p:spPr>
            <a:xfrm rot="1800000">
              <a:off x="-857520" y="-3429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8" name="CustomShape 198"/>
            <p:cNvSpPr/>
            <p:nvPr/>
          </p:nvSpPr>
          <p:spPr>
            <a:xfrm rot="1800000">
              <a:off x="482400" y="-2655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9" name="CustomShape 199"/>
            <p:cNvSpPr/>
            <p:nvPr/>
          </p:nvSpPr>
          <p:spPr>
            <a:xfrm rot="1800000">
              <a:off x="1153440" y="-2268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0" name="CustomShape 200"/>
            <p:cNvSpPr/>
            <p:nvPr/>
          </p:nvSpPr>
          <p:spPr>
            <a:xfrm rot="1800000">
              <a:off x="2491560" y="-149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1" name="CustomShape 201"/>
            <p:cNvSpPr/>
            <p:nvPr/>
          </p:nvSpPr>
          <p:spPr>
            <a:xfrm rot="1800000">
              <a:off x="3163680" y="-1107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2" name="CustomShape 202"/>
            <p:cNvSpPr/>
            <p:nvPr/>
          </p:nvSpPr>
          <p:spPr>
            <a:xfrm rot="1800000">
              <a:off x="-4880520" y="-4985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3" name="CustomShape 203"/>
            <p:cNvSpPr/>
            <p:nvPr/>
          </p:nvSpPr>
          <p:spPr>
            <a:xfrm rot="1800000">
              <a:off x="-4209480" y="-4597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4" name="CustomShape 204"/>
            <p:cNvSpPr/>
            <p:nvPr/>
          </p:nvSpPr>
          <p:spPr>
            <a:xfrm rot="1800000">
              <a:off x="-2871360" y="-3824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5" name="CustomShape 205"/>
            <p:cNvSpPr/>
            <p:nvPr/>
          </p:nvSpPr>
          <p:spPr>
            <a:xfrm rot="1800000">
              <a:off x="-2199240" y="-3436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6" name="CustomShape 206"/>
            <p:cNvSpPr/>
            <p:nvPr/>
          </p:nvSpPr>
          <p:spPr>
            <a:xfrm rot="1800000">
              <a:off x="-862200" y="-2664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7" name="CustomShape 207"/>
            <p:cNvSpPr/>
            <p:nvPr/>
          </p:nvSpPr>
          <p:spPr>
            <a:xfrm rot="1800000">
              <a:off x="-190440" y="-2276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8" name="CustomShape 208"/>
            <p:cNvSpPr/>
            <p:nvPr/>
          </p:nvSpPr>
          <p:spPr>
            <a:xfrm rot="1800000">
              <a:off x="1150200" y="-1503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9" name="CustomShape 209"/>
            <p:cNvSpPr/>
            <p:nvPr/>
          </p:nvSpPr>
          <p:spPr>
            <a:xfrm rot="1800000">
              <a:off x="1818360" y="-11167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0" name="CustomShape 210"/>
            <p:cNvSpPr/>
            <p:nvPr/>
          </p:nvSpPr>
          <p:spPr>
            <a:xfrm rot="1800000">
              <a:off x="3159000" y="-342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1" name="CustomShape 211"/>
            <p:cNvSpPr/>
            <p:nvPr/>
          </p:nvSpPr>
          <p:spPr>
            <a:xfrm rot="1800000">
              <a:off x="3831480" y="44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2" name="CustomShape 212"/>
            <p:cNvSpPr/>
            <p:nvPr/>
          </p:nvSpPr>
          <p:spPr>
            <a:xfrm rot="1800000">
              <a:off x="-6217200" y="-4980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3" name="CustomShape 213"/>
            <p:cNvSpPr/>
            <p:nvPr/>
          </p:nvSpPr>
          <p:spPr>
            <a:xfrm rot="1800000">
              <a:off x="-5545080" y="-4593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4" name="CustomShape 214"/>
            <p:cNvSpPr/>
            <p:nvPr/>
          </p:nvSpPr>
          <p:spPr>
            <a:xfrm rot="1800000">
              <a:off x="-4208040" y="-3820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5" name="CustomShape 215"/>
            <p:cNvSpPr/>
            <p:nvPr/>
          </p:nvSpPr>
          <p:spPr>
            <a:xfrm rot="1800000">
              <a:off x="-3535920" y="-3432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6" name="CustomShape 216"/>
            <p:cNvSpPr/>
            <p:nvPr/>
          </p:nvSpPr>
          <p:spPr>
            <a:xfrm rot="1800000">
              <a:off x="-2195280" y="-2659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7" name="CustomShape 217"/>
            <p:cNvSpPr/>
            <p:nvPr/>
          </p:nvSpPr>
          <p:spPr>
            <a:xfrm rot="1800000">
              <a:off x="-1525680" y="-2272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8" name="CustomShape 218"/>
            <p:cNvSpPr/>
            <p:nvPr/>
          </p:nvSpPr>
          <p:spPr>
            <a:xfrm rot="1800000">
              <a:off x="-185040" y="-1498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9" name="CustomShape 219"/>
            <p:cNvSpPr/>
            <p:nvPr/>
          </p:nvSpPr>
          <p:spPr>
            <a:xfrm rot="1800000">
              <a:off x="485640" y="-1111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0" name="CustomShape 220"/>
            <p:cNvSpPr/>
            <p:nvPr/>
          </p:nvSpPr>
          <p:spPr>
            <a:xfrm rot="1800000">
              <a:off x="1823760" y="-338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1" name="CustomShape 221"/>
            <p:cNvSpPr/>
            <p:nvPr/>
          </p:nvSpPr>
          <p:spPr>
            <a:xfrm rot="1800000">
              <a:off x="2495880" y="49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2" name="CustomShape 222"/>
            <p:cNvSpPr/>
            <p:nvPr/>
          </p:nvSpPr>
          <p:spPr>
            <a:xfrm rot="1800000">
              <a:off x="-5548680" y="-3827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3" name="CustomShape 223"/>
            <p:cNvSpPr/>
            <p:nvPr/>
          </p:nvSpPr>
          <p:spPr>
            <a:xfrm rot="1800000">
              <a:off x="-4877640" y="-3440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4" name="CustomShape 224"/>
            <p:cNvSpPr/>
            <p:nvPr/>
          </p:nvSpPr>
          <p:spPr>
            <a:xfrm rot="1800000">
              <a:off x="-3539520" y="-2666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5" name="CustomShape 225"/>
            <p:cNvSpPr/>
            <p:nvPr/>
          </p:nvSpPr>
          <p:spPr>
            <a:xfrm rot="1800000">
              <a:off x="-2867400" y="-22791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6" name="CustomShape 226"/>
            <p:cNvSpPr/>
            <p:nvPr/>
          </p:nvSpPr>
          <p:spPr>
            <a:xfrm rot="1800000">
              <a:off x="-1530360" y="-1506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7" name="CustomShape 227"/>
            <p:cNvSpPr/>
            <p:nvPr/>
          </p:nvSpPr>
          <p:spPr>
            <a:xfrm rot="1800000">
              <a:off x="-858600" y="-1118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8" name="CustomShape 228"/>
            <p:cNvSpPr/>
            <p:nvPr/>
          </p:nvSpPr>
          <p:spPr>
            <a:xfrm rot="1800000">
              <a:off x="482040" y="-345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9" name="CustomShape 229"/>
            <p:cNvSpPr/>
            <p:nvPr/>
          </p:nvSpPr>
          <p:spPr>
            <a:xfrm rot="1800000">
              <a:off x="1150200" y="40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0" name="CustomShape 230"/>
            <p:cNvSpPr/>
            <p:nvPr/>
          </p:nvSpPr>
          <p:spPr>
            <a:xfrm rot="1800000">
              <a:off x="2490840" y="814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1" name="CustomShape 231"/>
            <p:cNvSpPr/>
            <p:nvPr/>
          </p:nvSpPr>
          <p:spPr>
            <a:xfrm rot="1800000">
              <a:off x="3163320" y="1202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2" name="CustomShape 232"/>
            <p:cNvSpPr/>
            <p:nvPr/>
          </p:nvSpPr>
          <p:spPr>
            <a:xfrm rot="1800000">
              <a:off x="-6885000" y="-3823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3" name="CustomShape 233"/>
            <p:cNvSpPr/>
            <p:nvPr/>
          </p:nvSpPr>
          <p:spPr>
            <a:xfrm rot="1800000">
              <a:off x="-6212880" y="-3436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4" name="CustomShape 234"/>
            <p:cNvSpPr/>
            <p:nvPr/>
          </p:nvSpPr>
          <p:spPr>
            <a:xfrm rot="1800000">
              <a:off x="-4875840" y="-2664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5" name="CustomShape 235"/>
            <p:cNvSpPr/>
            <p:nvPr/>
          </p:nvSpPr>
          <p:spPr>
            <a:xfrm rot="1800000">
              <a:off x="-4203720" y="-2275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6" name="CustomShape 236"/>
            <p:cNvSpPr/>
            <p:nvPr/>
          </p:nvSpPr>
          <p:spPr>
            <a:xfrm rot="1800000">
              <a:off x="-2863080" y="-1502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7" name="CustomShape 237"/>
            <p:cNvSpPr/>
            <p:nvPr/>
          </p:nvSpPr>
          <p:spPr>
            <a:xfrm rot="1800000">
              <a:off x="-2193480" y="-1115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8" name="CustomShape 238"/>
            <p:cNvSpPr/>
            <p:nvPr/>
          </p:nvSpPr>
          <p:spPr>
            <a:xfrm rot="1800000">
              <a:off x="-852840" y="-341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9" name="CustomShape 239"/>
            <p:cNvSpPr/>
            <p:nvPr/>
          </p:nvSpPr>
          <p:spPr>
            <a:xfrm rot="1800000">
              <a:off x="-182160" y="45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0" name="CustomShape 240"/>
            <p:cNvSpPr/>
            <p:nvPr/>
          </p:nvSpPr>
          <p:spPr>
            <a:xfrm rot="1800000">
              <a:off x="1155960" y="818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1" name="CustomShape 241"/>
            <p:cNvSpPr/>
            <p:nvPr/>
          </p:nvSpPr>
          <p:spPr>
            <a:xfrm rot="1800000">
              <a:off x="1828080" y="1206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2" name="CustomShape 242"/>
            <p:cNvSpPr/>
            <p:nvPr/>
          </p:nvSpPr>
          <p:spPr>
            <a:xfrm rot="1800000">
              <a:off x="-6216480" y="-2671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3" name="CustomShape 243"/>
            <p:cNvSpPr/>
            <p:nvPr/>
          </p:nvSpPr>
          <p:spPr>
            <a:xfrm rot="1800000">
              <a:off x="-5545440" y="-2283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4" name="CustomShape 244"/>
            <p:cNvSpPr/>
            <p:nvPr/>
          </p:nvSpPr>
          <p:spPr>
            <a:xfrm rot="1800000">
              <a:off x="-4207680" y="-150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5" name="CustomShape 245"/>
            <p:cNvSpPr/>
            <p:nvPr/>
          </p:nvSpPr>
          <p:spPr>
            <a:xfrm rot="1800000">
              <a:off x="-3535200" y="-11224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6" name="CustomShape 246"/>
            <p:cNvSpPr/>
            <p:nvPr/>
          </p:nvSpPr>
          <p:spPr>
            <a:xfrm rot="1800000">
              <a:off x="-2198520" y="-349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7" name="CustomShape 247"/>
            <p:cNvSpPr/>
            <p:nvPr/>
          </p:nvSpPr>
          <p:spPr>
            <a:xfrm rot="1800000">
              <a:off x="-1526400" y="37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8" name="CustomShape 248"/>
            <p:cNvSpPr/>
            <p:nvPr/>
          </p:nvSpPr>
          <p:spPr>
            <a:xfrm rot="1800000">
              <a:off x="-185400" y="810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89" name="CustomShape 249"/>
            <p:cNvSpPr/>
            <p:nvPr/>
          </p:nvSpPr>
          <p:spPr>
            <a:xfrm rot="1800000">
              <a:off x="482400" y="1197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0" name="CustomShape 250"/>
            <p:cNvSpPr/>
            <p:nvPr/>
          </p:nvSpPr>
          <p:spPr>
            <a:xfrm rot="1800000">
              <a:off x="1823040" y="1971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1" name="CustomShape 251"/>
            <p:cNvSpPr/>
            <p:nvPr/>
          </p:nvSpPr>
          <p:spPr>
            <a:xfrm rot="1800000">
              <a:off x="2495160" y="2358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2" name="CustomShape 252"/>
            <p:cNvSpPr/>
            <p:nvPr/>
          </p:nvSpPr>
          <p:spPr>
            <a:xfrm rot="1800000">
              <a:off x="-7552800" y="-266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3" name="CustomShape 253"/>
            <p:cNvSpPr/>
            <p:nvPr/>
          </p:nvSpPr>
          <p:spPr>
            <a:xfrm rot="1800000">
              <a:off x="-6880680" y="-2280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4" name="CustomShape 254"/>
            <p:cNvSpPr/>
            <p:nvPr/>
          </p:nvSpPr>
          <p:spPr>
            <a:xfrm rot="1800000">
              <a:off x="-5543640" y="-150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5" name="CustomShape 255"/>
            <p:cNvSpPr/>
            <p:nvPr/>
          </p:nvSpPr>
          <p:spPr>
            <a:xfrm rot="1800000">
              <a:off x="-4871520" y="-1119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6" name="CustomShape 256"/>
            <p:cNvSpPr/>
            <p:nvPr/>
          </p:nvSpPr>
          <p:spPr>
            <a:xfrm rot="1800000">
              <a:off x="-3530880" y="-345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7" name="CustomShape 257"/>
            <p:cNvSpPr/>
            <p:nvPr/>
          </p:nvSpPr>
          <p:spPr>
            <a:xfrm rot="1800000">
              <a:off x="-2861280" y="40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8" name="CustomShape 258"/>
            <p:cNvSpPr/>
            <p:nvPr/>
          </p:nvSpPr>
          <p:spPr>
            <a:xfrm rot="1800000">
              <a:off x="-1520640" y="814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99" name="CustomShape 259"/>
            <p:cNvSpPr/>
            <p:nvPr/>
          </p:nvSpPr>
          <p:spPr>
            <a:xfrm rot="1800000">
              <a:off x="-849960" y="1201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0" name="CustomShape 260"/>
            <p:cNvSpPr/>
            <p:nvPr/>
          </p:nvSpPr>
          <p:spPr>
            <a:xfrm rot="1800000">
              <a:off x="488160" y="197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1" name="CustomShape 261"/>
            <p:cNvSpPr/>
            <p:nvPr/>
          </p:nvSpPr>
          <p:spPr>
            <a:xfrm rot="1800000">
              <a:off x="1159920" y="2362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2" name="CustomShape 262"/>
            <p:cNvSpPr/>
            <p:nvPr/>
          </p:nvSpPr>
          <p:spPr>
            <a:xfrm rot="1800000">
              <a:off x="-6884280" y="-1514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3" name="CustomShape 263"/>
            <p:cNvSpPr/>
            <p:nvPr/>
          </p:nvSpPr>
          <p:spPr>
            <a:xfrm rot="1800000">
              <a:off x="-6213240" y="-1126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4" name="CustomShape 264"/>
            <p:cNvSpPr/>
            <p:nvPr/>
          </p:nvSpPr>
          <p:spPr>
            <a:xfrm rot="1800000">
              <a:off x="-4875480" y="-353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5" name="CustomShape 265"/>
            <p:cNvSpPr/>
            <p:nvPr/>
          </p:nvSpPr>
          <p:spPr>
            <a:xfrm rot="1800000">
              <a:off x="-4203000" y="342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6" name="CustomShape 266"/>
            <p:cNvSpPr/>
            <p:nvPr/>
          </p:nvSpPr>
          <p:spPr>
            <a:xfrm rot="1800000">
              <a:off x="-2866320" y="806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7" name="CustomShape 267"/>
            <p:cNvSpPr/>
            <p:nvPr/>
          </p:nvSpPr>
          <p:spPr>
            <a:xfrm rot="1800000">
              <a:off x="-2194200" y="119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8" name="CustomShape 268"/>
            <p:cNvSpPr/>
            <p:nvPr/>
          </p:nvSpPr>
          <p:spPr>
            <a:xfrm rot="1800000">
              <a:off x="-853200" y="1967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09" name="CustomShape 269"/>
            <p:cNvSpPr/>
            <p:nvPr/>
          </p:nvSpPr>
          <p:spPr>
            <a:xfrm rot="1800000">
              <a:off x="-185040" y="2354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0" name="CustomShape 270"/>
            <p:cNvSpPr/>
            <p:nvPr/>
          </p:nvSpPr>
          <p:spPr>
            <a:xfrm rot="1800000">
              <a:off x="1155240" y="3128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1" name="CustomShape 271"/>
            <p:cNvSpPr/>
            <p:nvPr/>
          </p:nvSpPr>
          <p:spPr>
            <a:xfrm rot="1800000">
              <a:off x="1827360" y="3515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2" name="CustomShape 272"/>
            <p:cNvSpPr/>
            <p:nvPr/>
          </p:nvSpPr>
          <p:spPr>
            <a:xfrm rot="1800000">
              <a:off x="-8220600" y="-1510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3" name="CustomShape 273"/>
            <p:cNvSpPr/>
            <p:nvPr/>
          </p:nvSpPr>
          <p:spPr>
            <a:xfrm rot="1800000">
              <a:off x="-7548840" y="-1123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4" name="CustomShape 274"/>
            <p:cNvSpPr/>
            <p:nvPr/>
          </p:nvSpPr>
          <p:spPr>
            <a:xfrm rot="1800000">
              <a:off x="-6211440" y="-350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5" name="CustomShape 275"/>
            <p:cNvSpPr/>
            <p:nvPr/>
          </p:nvSpPr>
          <p:spPr>
            <a:xfrm rot="1800000">
              <a:off x="-5539680" y="37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6" name="CustomShape 276"/>
            <p:cNvSpPr/>
            <p:nvPr/>
          </p:nvSpPr>
          <p:spPr>
            <a:xfrm rot="1800000">
              <a:off x="-4199040" y="810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7" name="CustomShape 277"/>
            <p:cNvSpPr/>
            <p:nvPr/>
          </p:nvSpPr>
          <p:spPr>
            <a:xfrm rot="1800000">
              <a:off x="-3529080" y="1197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8" name="CustomShape 278"/>
            <p:cNvSpPr/>
            <p:nvPr/>
          </p:nvSpPr>
          <p:spPr>
            <a:xfrm rot="1800000">
              <a:off x="-2188800" y="197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19" name="CustomShape 279"/>
            <p:cNvSpPr/>
            <p:nvPr/>
          </p:nvSpPr>
          <p:spPr>
            <a:xfrm rot="1800000">
              <a:off x="-1517760" y="2358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0" name="CustomShape 280"/>
            <p:cNvSpPr/>
            <p:nvPr/>
          </p:nvSpPr>
          <p:spPr>
            <a:xfrm rot="1800000">
              <a:off x="-179280" y="313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1" name="CustomShape 281"/>
            <p:cNvSpPr/>
            <p:nvPr/>
          </p:nvSpPr>
          <p:spPr>
            <a:xfrm rot="1800000">
              <a:off x="492120" y="3519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2" name="CustomShape 282"/>
            <p:cNvSpPr/>
            <p:nvPr/>
          </p:nvSpPr>
          <p:spPr>
            <a:xfrm rot="1800000">
              <a:off x="-7552080" y="-357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3" name="CustomShape 283"/>
            <p:cNvSpPr/>
            <p:nvPr/>
          </p:nvSpPr>
          <p:spPr>
            <a:xfrm rot="1800000">
              <a:off x="-6881400" y="29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4" name="CustomShape 284"/>
            <p:cNvSpPr/>
            <p:nvPr/>
          </p:nvSpPr>
          <p:spPr>
            <a:xfrm rot="1800000">
              <a:off x="-5543280" y="803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5" name="CustomShape 285"/>
            <p:cNvSpPr/>
            <p:nvPr/>
          </p:nvSpPr>
          <p:spPr>
            <a:xfrm rot="1800000">
              <a:off x="-4871160" y="1190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6" name="CustomShape 286"/>
            <p:cNvSpPr/>
            <p:nvPr/>
          </p:nvSpPr>
          <p:spPr>
            <a:xfrm rot="1800000">
              <a:off x="-3534120" y="196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7" name="CustomShape 287"/>
            <p:cNvSpPr/>
            <p:nvPr/>
          </p:nvSpPr>
          <p:spPr>
            <a:xfrm rot="1800000">
              <a:off x="-2862000" y="2351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8" name="CustomShape 288"/>
            <p:cNvSpPr/>
            <p:nvPr/>
          </p:nvSpPr>
          <p:spPr>
            <a:xfrm rot="1800000">
              <a:off x="-1521360" y="3124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29" name="CustomShape 289"/>
            <p:cNvSpPr/>
            <p:nvPr/>
          </p:nvSpPr>
          <p:spPr>
            <a:xfrm rot="1800000">
              <a:off x="-852840" y="3511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0" name="CustomShape 290"/>
            <p:cNvSpPr/>
            <p:nvPr/>
          </p:nvSpPr>
          <p:spPr>
            <a:xfrm rot="1800000">
              <a:off x="487080" y="4285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1" name="CustomShape 291"/>
            <p:cNvSpPr/>
            <p:nvPr/>
          </p:nvSpPr>
          <p:spPr>
            <a:xfrm rot="1800000">
              <a:off x="1159560" y="4672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2" name="CustomShape 292"/>
            <p:cNvSpPr/>
            <p:nvPr/>
          </p:nvSpPr>
          <p:spPr>
            <a:xfrm rot="1800000">
              <a:off x="-8888400" y="-353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3" name="CustomShape 293"/>
            <p:cNvSpPr/>
            <p:nvPr/>
          </p:nvSpPr>
          <p:spPr>
            <a:xfrm rot="1800000">
              <a:off x="-8216640" y="33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4" name="CustomShape 294"/>
            <p:cNvSpPr/>
            <p:nvPr/>
          </p:nvSpPr>
          <p:spPr>
            <a:xfrm rot="1800000">
              <a:off x="-6879240" y="806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5" name="CustomShape 295"/>
            <p:cNvSpPr/>
            <p:nvPr/>
          </p:nvSpPr>
          <p:spPr>
            <a:xfrm rot="1800000">
              <a:off x="-6207480" y="1194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6" name="CustomShape 296"/>
            <p:cNvSpPr/>
            <p:nvPr/>
          </p:nvSpPr>
          <p:spPr>
            <a:xfrm rot="1800000">
              <a:off x="-4866840" y="1967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7" name="CustomShape 297"/>
            <p:cNvSpPr/>
            <p:nvPr/>
          </p:nvSpPr>
          <p:spPr>
            <a:xfrm rot="1800000">
              <a:off x="-4197240" y="2354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8" name="CustomShape 298"/>
            <p:cNvSpPr/>
            <p:nvPr/>
          </p:nvSpPr>
          <p:spPr>
            <a:xfrm rot="1800000">
              <a:off x="-2856600" y="3128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39" name="CustomShape 299"/>
            <p:cNvSpPr/>
            <p:nvPr/>
          </p:nvSpPr>
          <p:spPr>
            <a:xfrm rot="1800000">
              <a:off x="-2185560" y="3515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0" name="CustomShape 300"/>
            <p:cNvSpPr/>
            <p:nvPr/>
          </p:nvSpPr>
          <p:spPr>
            <a:xfrm rot="1800000">
              <a:off x="-847440" y="4288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1" name="CustomShape 301"/>
            <p:cNvSpPr/>
            <p:nvPr/>
          </p:nvSpPr>
          <p:spPr>
            <a:xfrm rot="1800000">
              <a:off x="-175320" y="4676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2" name="CustomShape 302"/>
            <p:cNvSpPr/>
            <p:nvPr/>
          </p:nvSpPr>
          <p:spPr>
            <a:xfrm rot="1800000">
              <a:off x="-8219880" y="798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3" name="CustomShape 303"/>
            <p:cNvSpPr/>
            <p:nvPr/>
          </p:nvSpPr>
          <p:spPr>
            <a:xfrm rot="1800000">
              <a:off x="-7549200" y="1186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4" name="CustomShape 304"/>
            <p:cNvSpPr/>
            <p:nvPr/>
          </p:nvSpPr>
          <p:spPr>
            <a:xfrm rot="1800000">
              <a:off x="-6211080" y="1960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5" name="CustomShape 305"/>
            <p:cNvSpPr/>
            <p:nvPr/>
          </p:nvSpPr>
          <p:spPr>
            <a:xfrm rot="1800000">
              <a:off x="-5538960" y="2347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6" name="CustomShape 306"/>
            <p:cNvSpPr/>
            <p:nvPr/>
          </p:nvSpPr>
          <p:spPr>
            <a:xfrm rot="1800000">
              <a:off x="-4201920" y="3120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7" name="CustomShape 307"/>
            <p:cNvSpPr/>
            <p:nvPr/>
          </p:nvSpPr>
          <p:spPr>
            <a:xfrm rot="1800000">
              <a:off x="-3530160" y="3508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8" name="CustomShape 308"/>
            <p:cNvSpPr/>
            <p:nvPr/>
          </p:nvSpPr>
          <p:spPr>
            <a:xfrm rot="1800000">
              <a:off x="-2189160" y="4281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49" name="CustomShape 309"/>
            <p:cNvSpPr/>
            <p:nvPr/>
          </p:nvSpPr>
          <p:spPr>
            <a:xfrm rot="1800000">
              <a:off x="-1521000" y="4668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0" name="CustomShape 310"/>
            <p:cNvSpPr/>
            <p:nvPr/>
          </p:nvSpPr>
          <p:spPr>
            <a:xfrm rot="1800000">
              <a:off x="-180360" y="5442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1" name="CustomShape 311"/>
            <p:cNvSpPr/>
            <p:nvPr/>
          </p:nvSpPr>
          <p:spPr>
            <a:xfrm rot="1800000">
              <a:off x="491760" y="5829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2" name="CustomShape 312"/>
            <p:cNvSpPr/>
            <p:nvPr/>
          </p:nvSpPr>
          <p:spPr>
            <a:xfrm rot="1800000">
              <a:off x="-9556560" y="80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3" name="CustomShape 313"/>
            <p:cNvSpPr/>
            <p:nvPr/>
          </p:nvSpPr>
          <p:spPr>
            <a:xfrm rot="1800000">
              <a:off x="-8884440" y="1189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4" name="CustomShape 314"/>
            <p:cNvSpPr/>
            <p:nvPr/>
          </p:nvSpPr>
          <p:spPr>
            <a:xfrm rot="1800000">
              <a:off x="-7547400" y="1963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5" name="CustomShape 315"/>
            <p:cNvSpPr/>
            <p:nvPr/>
          </p:nvSpPr>
          <p:spPr>
            <a:xfrm rot="1800000">
              <a:off x="-6875280" y="2350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6" name="CustomShape 316"/>
            <p:cNvSpPr/>
            <p:nvPr/>
          </p:nvSpPr>
          <p:spPr>
            <a:xfrm rot="1800000">
              <a:off x="-5534640" y="3124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7" name="CustomShape 317"/>
            <p:cNvSpPr/>
            <p:nvPr/>
          </p:nvSpPr>
          <p:spPr>
            <a:xfrm rot="1800000">
              <a:off x="-4865040" y="3511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8" name="CustomShape 318"/>
            <p:cNvSpPr/>
            <p:nvPr/>
          </p:nvSpPr>
          <p:spPr>
            <a:xfrm rot="1800000">
              <a:off x="-3524400" y="4285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59" name="CustomShape 319"/>
            <p:cNvSpPr/>
            <p:nvPr/>
          </p:nvSpPr>
          <p:spPr>
            <a:xfrm rot="1800000">
              <a:off x="-2853360" y="4672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60" name="CustomShape 320"/>
            <p:cNvSpPr/>
            <p:nvPr/>
          </p:nvSpPr>
          <p:spPr>
            <a:xfrm rot="1800000">
              <a:off x="-1515240" y="5445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661" name="CustomShape 321"/>
            <p:cNvSpPr/>
            <p:nvPr/>
          </p:nvSpPr>
          <p:spPr>
            <a:xfrm rot="1800000">
              <a:off x="-843120" y="5833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7662" name="PlaceHolder 322"/>
          <p:cNvSpPr>
            <a:spLocks noGrp="1"/>
          </p:cNvSpPr>
          <p:nvPr>
            <p:ph type="body"/>
          </p:nvPr>
        </p:nvSpPr>
        <p:spPr>
          <a:xfrm>
            <a:off x="5391000" y="1828800"/>
            <a:ext cx="4059720" cy="547668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7663"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00" name="PlaceHolder 1"/>
          <p:cNvSpPr>
            <a:spLocks noGrp="1"/>
          </p:cNvSpPr>
          <p:nvPr>
            <p:ph type="body"/>
          </p:nvPr>
        </p:nvSpPr>
        <p:spPr>
          <a:xfrm>
            <a:off x="1346040" y="1130400"/>
            <a:ext cx="3504960" cy="46224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7701" name="Group 2"/>
          <p:cNvGrpSpPr/>
          <p:nvPr/>
        </p:nvGrpSpPr>
        <p:grpSpPr>
          <a:xfrm>
            <a:off x="5285160" y="-8897040"/>
            <a:ext cx="17457840" cy="15515640"/>
            <a:chOff x="5285160" y="-8897040"/>
            <a:chExt cx="17457840" cy="15515640"/>
          </a:xfrm>
        </p:grpSpPr>
        <p:sp>
          <p:nvSpPr>
            <p:cNvPr id="7702" name="CustomShape 3"/>
            <p:cNvSpPr/>
            <p:nvPr/>
          </p:nvSpPr>
          <p:spPr>
            <a:xfrm rot="1800000">
              <a:off x="11561760" y="-7820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03" name="CustomShape 4"/>
            <p:cNvSpPr/>
            <p:nvPr/>
          </p:nvSpPr>
          <p:spPr>
            <a:xfrm rot="1800000">
              <a:off x="12900600" y="-7823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04" name="CustomShape 5"/>
            <p:cNvSpPr/>
            <p:nvPr/>
          </p:nvSpPr>
          <p:spPr>
            <a:xfrm rot="1800000">
              <a:off x="12228840" y="-6661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05" name="CustomShape 6"/>
            <p:cNvSpPr/>
            <p:nvPr/>
          </p:nvSpPr>
          <p:spPr>
            <a:xfrm rot="1800000">
              <a:off x="11557080" y="-5496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06" name="CustomShape 7"/>
            <p:cNvSpPr/>
            <p:nvPr/>
          </p:nvSpPr>
          <p:spPr>
            <a:xfrm rot="1800000">
              <a:off x="10885320" y="-4334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07" name="CustomShape 8"/>
            <p:cNvSpPr/>
            <p:nvPr/>
          </p:nvSpPr>
          <p:spPr>
            <a:xfrm rot="1800000">
              <a:off x="10213560" y="-3169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08" name="CustomShape 9"/>
            <p:cNvSpPr/>
            <p:nvPr/>
          </p:nvSpPr>
          <p:spPr>
            <a:xfrm rot="1800000">
              <a:off x="9541800" y="-2007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09" name="CustomShape 10"/>
            <p:cNvSpPr/>
            <p:nvPr/>
          </p:nvSpPr>
          <p:spPr>
            <a:xfrm rot="1800000">
              <a:off x="8870040" y="-842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10" name="CustomShape 11"/>
            <p:cNvSpPr/>
            <p:nvPr/>
          </p:nvSpPr>
          <p:spPr>
            <a:xfrm rot="1800000">
              <a:off x="8198280" y="31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11" name="CustomShape 12"/>
            <p:cNvSpPr/>
            <p:nvPr/>
          </p:nvSpPr>
          <p:spPr>
            <a:xfrm rot="1800000">
              <a:off x="10890000" y="-665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12" name="CustomShape 13"/>
            <p:cNvSpPr/>
            <p:nvPr/>
          </p:nvSpPr>
          <p:spPr>
            <a:xfrm rot="1800000">
              <a:off x="10218240" y="-5493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13" name="CustomShape 14"/>
            <p:cNvSpPr/>
            <p:nvPr/>
          </p:nvSpPr>
          <p:spPr>
            <a:xfrm rot="1800000">
              <a:off x="9546480" y="-4329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14" name="CustomShape 15"/>
            <p:cNvSpPr/>
            <p:nvPr/>
          </p:nvSpPr>
          <p:spPr>
            <a:xfrm rot="1800000">
              <a:off x="8874720" y="-3166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15" name="CustomShape 16"/>
            <p:cNvSpPr/>
            <p:nvPr/>
          </p:nvSpPr>
          <p:spPr>
            <a:xfrm rot="1800000">
              <a:off x="8202960" y="-2001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16" name="CustomShape 17"/>
            <p:cNvSpPr/>
            <p:nvPr/>
          </p:nvSpPr>
          <p:spPr>
            <a:xfrm rot="1800000">
              <a:off x="7531200" y="-839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17" name="CustomShape 18"/>
            <p:cNvSpPr/>
            <p:nvPr/>
          </p:nvSpPr>
          <p:spPr>
            <a:xfrm rot="1800000">
              <a:off x="6859440" y="32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18" name="CustomShape 19"/>
            <p:cNvSpPr/>
            <p:nvPr/>
          </p:nvSpPr>
          <p:spPr>
            <a:xfrm rot="1800000">
              <a:off x="13576680" y="-6657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19" name="CustomShape 20"/>
            <p:cNvSpPr/>
            <p:nvPr/>
          </p:nvSpPr>
          <p:spPr>
            <a:xfrm rot="1800000">
              <a:off x="14915520" y="-6660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20" name="CustomShape 21"/>
            <p:cNvSpPr/>
            <p:nvPr/>
          </p:nvSpPr>
          <p:spPr>
            <a:xfrm rot="1800000">
              <a:off x="14243760" y="-5497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21" name="CustomShape 22"/>
            <p:cNvSpPr/>
            <p:nvPr/>
          </p:nvSpPr>
          <p:spPr>
            <a:xfrm rot="1800000">
              <a:off x="13572000" y="-4333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22" name="CustomShape 23"/>
            <p:cNvSpPr/>
            <p:nvPr/>
          </p:nvSpPr>
          <p:spPr>
            <a:xfrm rot="1800000">
              <a:off x="12900240" y="-3170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23" name="CustomShape 24"/>
            <p:cNvSpPr/>
            <p:nvPr/>
          </p:nvSpPr>
          <p:spPr>
            <a:xfrm rot="1800000">
              <a:off x="12228480" y="-2006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24" name="CustomShape 25"/>
            <p:cNvSpPr/>
            <p:nvPr/>
          </p:nvSpPr>
          <p:spPr>
            <a:xfrm rot="1800000">
              <a:off x="11556360" y="-84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25" name="CustomShape 26"/>
            <p:cNvSpPr/>
            <p:nvPr/>
          </p:nvSpPr>
          <p:spPr>
            <a:xfrm rot="1800000">
              <a:off x="10884960" y="32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26" name="CustomShape 27"/>
            <p:cNvSpPr/>
            <p:nvPr/>
          </p:nvSpPr>
          <p:spPr>
            <a:xfrm rot="1800000">
              <a:off x="10212840" y="148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27" name="CustomShape 28"/>
            <p:cNvSpPr/>
            <p:nvPr/>
          </p:nvSpPr>
          <p:spPr>
            <a:xfrm rot="1800000">
              <a:off x="12904920" y="-549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28" name="CustomShape 29"/>
            <p:cNvSpPr/>
            <p:nvPr/>
          </p:nvSpPr>
          <p:spPr>
            <a:xfrm rot="1800000">
              <a:off x="12233160" y="-4330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29" name="CustomShape 30"/>
            <p:cNvSpPr/>
            <p:nvPr/>
          </p:nvSpPr>
          <p:spPr>
            <a:xfrm rot="1800000">
              <a:off x="11561400" y="-3165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30" name="CustomShape 31"/>
            <p:cNvSpPr/>
            <p:nvPr/>
          </p:nvSpPr>
          <p:spPr>
            <a:xfrm rot="1800000">
              <a:off x="10889280" y="-2003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31" name="CustomShape 32"/>
            <p:cNvSpPr/>
            <p:nvPr/>
          </p:nvSpPr>
          <p:spPr>
            <a:xfrm rot="1800000">
              <a:off x="10217880" y="-838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32" name="CustomShape 33"/>
            <p:cNvSpPr/>
            <p:nvPr/>
          </p:nvSpPr>
          <p:spPr>
            <a:xfrm rot="1800000">
              <a:off x="9545760" y="32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33" name="CustomShape 34"/>
            <p:cNvSpPr/>
            <p:nvPr/>
          </p:nvSpPr>
          <p:spPr>
            <a:xfrm rot="1800000">
              <a:off x="8874000" y="148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34" name="CustomShape 35"/>
            <p:cNvSpPr/>
            <p:nvPr/>
          </p:nvSpPr>
          <p:spPr>
            <a:xfrm rot="1800000">
              <a:off x="15592680" y="-54939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35" name="CustomShape 36"/>
            <p:cNvSpPr/>
            <p:nvPr/>
          </p:nvSpPr>
          <p:spPr>
            <a:xfrm rot="1800000">
              <a:off x="16930440" y="-549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36" name="CustomShape 37"/>
            <p:cNvSpPr/>
            <p:nvPr/>
          </p:nvSpPr>
          <p:spPr>
            <a:xfrm rot="1800000">
              <a:off x="16258320" y="-433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37" name="CustomShape 38"/>
            <p:cNvSpPr/>
            <p:nvPr/>
          </p:nvSpPr>
          <p:spPr>
            <a:xfrm rot="1800000">
              <a:off x="15586920" y="-317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38" name="CustomShape 39"/>
            <p:cNvSpPr/>
            <p:nvPr/>
          </p:nvSpPr>
          <p:spPr>
            <a:xfrm rot="1800000">
              <a:off x="14914800" y="-200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39" name="CustomShape 40"/>
            <p:cNvSpPr/>
            <p:nvPr/>
          </p:nvSpPr>
          <p:spPr>
            <a:xfrm rot="1800000">
              <a:off x="14243040" y="-84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40" name="CustomShape 41"/>
            <p:cNvSpPr/>
            <p:nvPr/>
          </p:nvSpPr>
          <p:spPr>
            <a:xfrm rot="1800000">
              <a:off x="13571280" y="318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41" name="CustomShape 42"/>
            <p:cNvSpPr/>
            <p:nvPr/>
          </p:nvSpPr>
          <p:spPr>
            <a:xfrm rot="1800000">
              <a:off x="12899520" y="148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42" name="CustomShape 43"/>
            <p:cNvSpPr/>
            <p:nvPr/>
          </p:nvSpPr>
          <p:spPr>
            <a:xfrm rot="1800000">
              <a:off x="12227760" y="264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43" name="CustomShape 44"/>
            <p:cNvSpPr/>
            <p:nvPr/>
          </p:nvSpPr>
          <p:spPr>
            <a:xfrm rot="1800000">
              <a:off x="14920920" y="-43290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44" name="CustomShape 45"/>
            <p:cNvSpPr/>
            <p:nvPr/>
          </p:nvSpPr>
          <p:spPr>
            <a:xfrm rot="1800000">
              <a:off x="14248800" y="-3166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45" name="CustomShape 46"/>
            <p:cNvSpPr/>
            <p:nvPr/>
          </p:nvSpPr>
          <p:spPr>
            <a:xfrm rot="1800000">
              <a:off x="13577400" y="-2001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46" name="CustomShape 47"/>
            <p:cNvSpPr/>
            <p:nvPr/>
          </p:nvSpPr>
          <p:spPr>
            <a:xfrm rot="1800000">
              <a:off x="12905280" y="-839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47" name="CustomShape 48"/>
            <p:cNvSpPr/>
            <p:nvPr/>
          </p:nvSpPr>
          <p:spPr>
            <a:xfrm rot="1800000">
              <a:off x="12233520" y="32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48" name="CustomShape 49"/>
            <p:cNvSpPr/>
            <p:nvPr/>
          </p:nvSpPr>
          <p:spPr>
            <a:xfrm rot="1800000">
              <a:off x="11561760" y="148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49" name="CustomShape 50"/>
            <p:cNvSpPr/>
            <p:nvPr/>
          </p:nvSpPr>
          <p:spPr>
            <a:xfrm rot="1800000">
              <a:off x="10890000" y="265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50" name="CustomShape 51"/>
            <p:cNvSpPr/>
            <p:nvPr/>
          </p:nvSpPr>
          <p:spPr>
            <a:xfrm rot="1800000">
              <a:off x="17607240" y="-433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51" name="CustomShape 52"/>
            <p:cNvSpPr/>
            <p:nvPr/>
          </p:nvSpPr>
          <p:spPr>
            <a:xfrm rot="1800000">
              <a:off x="18945000" y="-433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52" name="CustomShape 53"/>
            <p:cNvSpPr/>
            <p:nvPr/>
          </p:nvSpPr>
          <p:spPr>
            <a:xfrm rot="1800000">
              <a:off x="18273240" y="-317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53" name="CustomShape 54"/>
            <p:cNvSpPr/>
            <p:nvPr/>
          </p:nvSpPr>
          <p:spPr>
            <a:xfrm rot="1800000">
              <a:off x="17601480" y="-200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54" name="CustomShape 55"/>
            <p:cNvSpPr/>
            <p:nvPr/>
          </p:nvSpPr>
          <p:spPr>
            <a:xfrm rot="1800000">
              <a:off x="16929720" y="-84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55" name="CustomShape 56"/>
            <p:cNvSpPr/>
            <p:nvPr/>
          </p:nvSpPr>
          <p:spPr>
            <a:xfrm rot="1800000">
              <a:off x="16257960" y="32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56" name="CustomShape 57"/>
            <p:cNvSpPr/>
            <p:nvPr/>
          </p:nvSpPr>
          <p:spPr>
            <a:xfrm rot="1800000">
              <a:off x="15586200" y="148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57" name="CustomShape 58"/>
            <p:cNvSpPr/>
            <p:nvPr/>
          </p:nvSpPr>
          <p:spPr>
            <a:xfrm rot="1800000">
              <a:off x="14914440" y="264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758" name="CustomShape 59"/>
            <p:cNvSpPr/>
            <p:nvPr/>
          </p:nvSpPr>
          <p:spPr>
            <a:xfrm rot="1800000">
              <a:off x="14242680" y="380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59" name="CustomShape 60"/>
            <p:cNvSpPr/>
            <p:nvPr/>
          </p:nvSpPr>
          <p:spPr>
            <a:xfrm rot="1800000">
              <a:off x="16935480" y="-3165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60" name="CustomShape 61"/>
            <p:cNvSpPr/>
            <p:nvPr/>
          </p:nvSpPr>
          <p:spPr>
            <a:xfrm rot="1800000">
              <a:off x="16263720" y="-200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61" name="CustomShape 62"/>
            <p:cNvSpPr/>
            <p:nvPr/>
          </p:nvSpPr>
          <p:spPr>
            <a:xfrm rot="1800000">
              <a:off x="15591960" y="-838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62" name="CustomShape 63"/>
            <p:cNvSpPr/>
            <p:nvPr/>
          </p:nvSpPr>
          <p:spPr>
            <a:xfrm rot="1800000">
              <a:off x="14920200" y="32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63" name="CustomShape 64"/>
            <p:cNvSpPr/>
            <p:nvPr/>
          </p:nvSpPr>
          <p:spPr>
            <a:xfrm rot="1800000">
              <a:off x="14248440" y="148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64" name="CustomShape 65"/>
            <p:cNvSpPr/>
            <p:nvPr/>
          </p:nvSpPr>
          <p:spPr>
            <a:xfrm rot="1800000">
              <a:off x="13576680" y="265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65" name="CustomShape 66"/>
            <p:cNvSpPr/>
            <p:nvPr/>
          </p:nvSpPr>
          <p:spPr>
            <a:xfrm rot="1800000">
              <a:off x="12904920" y="381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66" name="CustomShape 67"/>
            <p:cNvSpPr/>
            <p:nvPr/>
          </p:nvSpPr>
          <p:spPr>
            <a:xfrm rot="1800000">
              <a:off x="19622160" y="-3167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67" name="CustomShape 68"/>
            <p:cNvSpPr/>
            <p:nvPr/>
          </p:nvSpPr>
          <p:spPr>
            <a:xfrm rot="1800000">
              <a:off x="20961000" y="-3170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68" name="CustomShape 69"/>
            <p:cNvSpPr/>
            <p:nvPr/>
          </p:nvSpPr>
          <p:spPr>
            <a:xfrm rot="1800000">
              <a:off x="20289240" y="-2008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69" name="CustomShape 70"/>
            <p:cNvSpPr/>
            <p:nvPr/>
          </p:nvSpPr>
          <p:spPr>
            <a:xfrm rot="1800000">
              <a:off x="19617480" y="-84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70" name="CustomShape 71"/>
            <p:cNvSpPr/>
            <p:nvPr/>
          </p:nvSpPr>
          <p:spPr>
            <a:xfrm rot="1800000">
              <a:off x="18945720" y="318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71" name="CustomShape 72"/>
            <p:cNvSpPr/>
            <p:nvPr/>
          </p:nvSpPr>
          <p:spPr>
            <a:xfrm rot="1800000">
              <a:off x="18273960" y="148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72" name="CustomShape 73"/>
            <p:cNvSpPr/>
            <p:nvPr/>
          </p:nvSpPr>
          <p:spPr>
            <a:xfrm rot="1800000">
              <a:off x="17602200" y="264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73" name="CustomShape 74"/>
            <p:cNvSpPr/>
            <p:nvPr/>
          </p:nvSpPr>
          <p:spPr>
            <a:xfrm rot="1800000">
              <a:off x="16930440" y="381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7774" name="CustomShape 75"/>
            <p:cNvSpPr/>
            <p:nvPr/>
          </p:nvSpPr>
          <p:spPr>
            <a:xfrm rot="1800000">
              <a:off x="16258680" y="497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7775" name="CustomShape 76"/>
            <p:cNvSpPr/>
            <p:nvPr/>
          </p:nvSpPr>
          <p:spPr>
            <a:xfrm rot="1800000">
              <a:off x="18950400" y="-2002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76" name="CustomShape 77"/>
            <p:cNvSpPr/>
            <p:nvPr/>
          </p:nvSpPr>
          <p:spPr>
            <a:xfrm rot="1800000">
              <a:off x="18278640" y="-840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77" name="CustomShape 78"/>
            <p:cNvSpPr/>
            <p:nvPr/>
          </p:nvSpPr>
          <p:spPr>
            <a:xfrm rot="1800000">
              <a:off x="17606880" y="32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78" name="CustomShape 79"/>
            <p:cNvSpPr/>
            <p:nvPr/>
          </p:nvSpPr>
          <p:spPr>
            <a:xfrm rot="1800000">
              <a:off x="16935120" y="148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79" name="CustomShape 80"/>
            <p:cNvSpPr/>
            <p:nvPr/>
          </p:nvSpPr>
          <p:spPr>
            <a:xfrm rot="1800000">
              <a:off x="16263360" y="265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80" name="CustomShape 81"/>
            <p:cNvSpPr/>
            <p:nvPr/>
          </p:nvSpPr>
          <p:spPr>
            <a:xfrm rot="1800000">
              <a:off x="15591600" y="381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81" name="CustomShape 82"/>
            <p:cNvSpPr/>
            <p:nvPr/>
          </p:nvSpPr>
          <p:spPr>
            <a:xfrm rot="1800000">
              <a:off x="14919840" y="497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82" name="CustomShape 83"/>
            <p:cNvSpPr/>
            <p:nvPr/>
          </p:nvSpPr>
          <p:spPr>
            <a:xfrm rot="1800000">
              <a:off x="10218960" y="-859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83" name="CustomShape 84"/>
            <p:cNvSpPr/>
            <p:nvPr/>
          </p:nvSpPr>
          <p:spPr>
            <a:xfrm rot="1800000">
              <a:off x="11557800" y="-8599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84" name="CustomShape 85"/>
            <p:cNvSpPr/>
            <p:nvPr/>
          </p:nvSpPr>
          <p:spPr>
            <a:xfrm rot="1800000">
              <a:off x="10886040" y="-7436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85" name="CustomShape 86"/>
            <p:cNvSpPr/>
            <p:nvPr/>
          </p:nvSpPr>
          <p:spPr>
            <a:xfrm rot="1800000">
              <a:off x="10214280" y="-627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86" name="CustomShape 87"/>
            <p:cNvSpPr/>
            <p:nvPr/>
          </p:nvSpPr>
          <p:spPr>
            <a:xfrm rot="1800000">
              <a:off x="9542520" y="-5109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87" name="CustomShape 88"/>
            <p:cNvSpPr/>
            <p:nvPr/>
          </p:nvSpPr>
          <p:spPr>
            <a:xfrm rot="1800000">
              <a:off x="8870760" y="-3945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88" name="CustomShape 89"/>
            <p:cNvSpPr/>
            <p:nvPr/>
          </p:nvSpPr>
          <p:spPr>
            <a:xfrm rot="1800000">
              <a:off x="8199000" y="-278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89" name="CustomShape 90"/>
            <p:cNvSpPr/>
            <p:nvPr/>
          </p:nvSpPr>
          <p:spPr>
            <a:xfrm rot="1800000">
              <a:off x="7527240" y="-1617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90" name="CustomShape 91"/>
            <p:cNvSpPr/>
            <p:nvPr/>
          </p:nvSpPr>
          <p:spPr>
            <a:xfrm rot="1800000">
              <a:off x="6855480" y="-45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91" name="CustomShape 92"/>
            <p:cNvSpPr/>
            <p:nvPr/>
          </p:nvSpPr>
          <p:spPr>
            <a:xfrm rot="1800000">
              <a:off x="9547200" y="-7431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92" name="CustomShape 93"/>
            <p:cNvSpPr/>
            <p:nvPr/>
          </p:nvSpPr>
          <p:spPr>
            <a:xfrm rot="1800000">
              <a:off x="8875440" y="-626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93" name="CustomShape 94"/>
            <p:cNvSpPr/>
            <p:nvPr/>
          </p:nvSpPr>
          <p:spPr>
            <a:xfrm rot="1800000">
              <a:off x="8203680" y="-5104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94" name="CustomShape 95"/>
            <p:cNvSpPr/>
            <p:nvPr/>
          </p:nvSpPr>
          <p:spPr>
            <a:xfrm rot="1800000">
              <a:off x="7531920" y="-3942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95" name="CustomShape 96"/>
            <p:cNvSpPr/>
            <p:nvPr/>
          </p:nvSpPr>
          <p:spPr>
            <a:xfrm rot="1800000">
              <a:off x="6860160" y="-2777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96" name="CustomShape 97"/>
            <p:cNvSpPr/>
            <p:nvPr/>
          </p:nvSpPr>
          <p:spPr>
            <a:xfrm rot="1800000">
              <a:off x="6188040" y="-161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797" name="CustomShape 98"/>
            <p:cNvSpPr/>
            <p:nvPr/>
          </p:nvSpPr>
          <p:spPr>
            <a:xfrm rot="1800000">
              <a:off x="5516640" y="-450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798" name="CustomShape 99"/>
            <p:cNvSpPr/>
            <p:nvPr/>
          </p:nvSpPr>
          <p:spPr>
            <a:xfrm rot="1800000">
              <a:off x="12233880" y="-7432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799" name="CustomShape 100"/>
            <p:cNvSpPr/>
            <p:nvPr/>
          </p:nvSpPr>
          <p:spPr>
            <a:xfrm rot="1800000">
              <a:off x="13572720" y="-7436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800" name="CustomShape 101"/>
            <p:cNvSpPr/>
            <p:nvPr/>
          </p:nvSpPr>
          <p:spPr>
            <a:xfrm rot="1800000">
              <a:off x="12900960" y="-6273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801" name="CustomShape 102"/>
            <p:cNvSpPr/>
            <p:nvPr/>
          </p:nvSpPr>
          <p:spPr>
            <a:xfrm rot="1800000">
              <a:off x="12229200" y="-5109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802" name="CustomShape 103"/>
            <p:cNvSpPr/>
            <p:nvPr/>
          </p:nvSpPr>
          <p:spPr>
            <a:xfrm rot="1800000">
              <a:off x="11557080" y="-3946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803" name="CustomShape 104"/>
            <p:cNvSpPr/>
            <p:nvPr/>
          </p:nvSpPr>
          <p:spPr>
            <a:xfrm rot="1800000">
              <a:off x="10885680" y="-2781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804" name="CustomShape 105"/>
            <p:cNvSpPr/>
            <p:nvPr/>
          </p:nvSpPr>
          <p:spPr>
            <a:xfrm rot="1800000">
              <a:off x="10213560" y="-161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805" name="CustomShape 106"/>
            <p:cNvSpPr/>
            <p:nvPr/>
          </p:nvSpPr>
          <p:spPr>
            <a:xfrm rot="1800000">
              <a:off x="9541800" y="-454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7806" name="CustomShape 107"/>
            <p:cNvSpPr/>
            <p:nvPr/>
          </p:nvSpPr>
          <p:spPr>
            <a:xfrm rot="1800000">
              <a:off x="8870040" y="70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7807" name="CustomShape 108"/>
            <p:cNvSpPr/>
            <p:nvPr/>
          </p:nvSpPr>
          <p:spPr>
            <a:xfrm rot="1800000">
              <a:off x="11562120" y="-6268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08" name="CustomShape 109"/>
            <p:cNvSpPr/>
            <p:nvPr/>
          </p:nvSpPr>
          <p:spPr>
            <a:xfrm rot="1800000">
              <a:off x="10890000" y="-5105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09" name="CustomShape 110"/>
            <p:cNvSpPr/>
            <p:nvPr/>
          </p:nvSpPr>
          <p:spPr>
            <a:xfrm rot="1800000">
              <a:off x="10218600" y="-39412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10" name="CustomShape 111"/>
            <p:cNvSpPr/>
            <p:nvPr/>
          </p:nvSpPr>
          <p:spPr>
            <a:xfrm rot="1800000">
              <a:off x="9546480" y="-27788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11" name="CustomShape 112"/>
            <p:cNvSpPr/>
            <p:nvPr/>
          </p:nvSpPr>
          <p:spPr>
            <a:xfrm rot="1800000">
              <a:off x="8874720" y="-16142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12" name="CustomShape 113"/>
            <p:cNvSpPr/>
            <p:nvPr/>
          </p:nvSpPr>
          <p:spPr>
            <a:xfrm rot="1800000">
              <a:off x="8202960" y="-451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13" name="CustomShape 114"/>
            <p:cNvSpPr/>
            <p:nvPr/>
          </p:nvSpPr>
          <p:spPr>
            <a:xfrm rot="1800000">
              <a:off x="7531200" y="71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14" name="CustomShape 115"/>
            <p:cNvSpPr/>
            <p:nvPr/>
          </p:nvSpPr>
          <p:spPr>
            <a:xfrm rot="1800000">
              <a:off x="14248440" y="-6269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15" name="CustomShape 116"/>
            <p:cNvSpPr/>
            <p:nvPr/>
          </p:nvSpPr>
          <p:spPr>
            <a:xfrm rot="1800000">
              <a:off x="15587640" y="-6273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16" name="CustomShape 117"/>
            <p:cNvSpPr/>
            <p:nvPr/>
          </p:nvSpPr>
          <p:spPr>
            <a:xfrm rot="1800000">
              <a:off x="14915520" y="-511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17" name="CustomShape 118"/>
            <p:cNvSpPr/>
            <p:nvPr/>
          </p:nvSpPr>
          <p:spPr>
            <a:xfrm rot="1800000">
              <a:off x="14243760" y="-3945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18" name="CustomShape 119"/>
            <p:cNvSpPr/>
            <p:nvPr/>
          </p:nvSpPr>
          <p:spPr>
            <a:xfrm rot="1800000">
              <a:off x="13572000" y="-2783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19" name="CustomShape 120"/>
            <p:cNvSpPr/>
            <p:nvPr/>
          </p:nvSpPr>
          <p:spPr>
            <a:xfrm rot="1800000">
              <a:off x="12900240" y="-1618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20" name="CustomShape 121"/>
            <p:cNvSpPr/>
            <p:nvPr/>
          </p:nvSpPr>
          <p:spPr>
            <a:xfrm rot="1800000">
              <a:off x="12228480" y="-456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21" name="CustomShape 122"/>
            <p:cNvSpPr/>
            <p:nvPr/>
          </p:nvSpPr>
          <p:spPr>
            <a:xfrm rot="1800000">
              <a:off x="11556720" y="70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22" name="CustomShape 123"/>
            <p:cNvSpPr/>
            <p:nvPr/>
          </p:nvSpPr>
          <p:spPr>
            <a:xfrm rot="1800000">
              <a:off x="10884960" y="187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23" name="CustomShape 124"/>
            <p:cNvSpPr/>
            <p:nvPr/>
          </p:nvSpPr>
          <p:spPr>
            <a:xfrm rot="1800000">
              <a:off x="13576680" y="-5104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24" name="CustomShape 125"/>
            <p:cNvSpPr/>
            <p:nvPr/>
          </p:nvSpPr>
          <p:spPr>
            <a:xfrm rot="1800000">
              <a:off x="12904920" y="-3942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25" name="CustomShape 126"/>
            <p:cNvSpPr/>
            <p:nvPr/>
          </p:nvSpPr>
          <p:spPr>
            <a:xfrm rot="1800000">
              <a:off x="12233160" y="-2777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26" name="CustomShape 127"/>
            <p:cNvSpPr/>
            <p:nvPr/>
          </p:nvSpPr>
          <p:spPr>
            <a:xfrm rot="1800000">
              <a:off x="11561400" y="-1615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27" name="CustomShape 128"/>
            <p:cNvSpPr/>
            <p:nvPr/>
          </p:nvSpPr>
          <p:spPr>
            <a:xfrm rot="1800000">
              <a:off x="10889640" y="-450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28" name="CustomShape 129"/>
            <p:cNvSpPr/>
            <p:nvPr/>
          </p:nvSpPr>
          <p:spPr>
            <a:xfrm rot="1800000">
              <a:off x="10217880" y="71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29" name="CustomShape 130"/>
            <p:cNvSpPr/>
            <p:nvPr/>
          </p:nvSpPr>
          <p:spPr>
            <a:xfrm rot="1800000">
              <a:off x="9546120" y="187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30" name="CustomShape 131"/>
            <p:cNvSpPr/>
            <p:nvPr/>
          </p:nvSpPr>
          <p:spPr>
            <a:xfrm rot="1800000">
              <a:off x="16263360" y="-510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31" name="CustomShape 132"/>
            <p:cNvSpPr/>
            <p:nvPr/>
          </p:nvSpPr>
          <p:spPr>
            <a:xfrm rot="1800000">
              <a:off x="17602200" y="-5109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32" name="CustomShape 133"/>
            <p:cNvSpPr/>
            <p:nvPr/>
          </p:nvSpPr>
          <p:spPr>
            <a:xfrm rot="1800000">
              <a:off x="16930440" y="-3947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33" name="CustomShape 134"/>
            <p:cNvSpPr/>
            <p:nvPr/>
          </p:nvSpPr>
          <p:spPr>
            <a:xfrm rot="1800000">
              <a:off x="16258680" y="-2782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34" name="CustomShape 135"/>
            <p:cNvSpPr/>
            <p:nvPr/>
          </p:nvSpPr>
          <p:spPr>
            <a:xfrm rot="1800000">
              <a:off x="15586920" y="-1620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35" name="CustomShape 136"/>
            <p:cNvSpPr/>
            <p:nvPr/>
          </p:nvSpPr>
          <p:spPr>
            <a:xfrm rot="1800000">
              <a:off x="14915160" y="-455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36" name="CustomShape 137"/>
            <p:cNvSpPr/>
            <p:nvPr/>
          </p:nvSpPr>
          <p:spPr>
            <a:xfrm rot="1800000">
              <a:off x="14243400" y="70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37" name="CustomShape 138"/>
            <p:cNvSpPr/>
            <p:nvPr/>
          </p:nvSpPr>
          <p:spPr>
            <a:xfrm rot="1800000">
              <a:off x="13571640" y="187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38" name="CustomShape 139"/>
            <p:cNvSpPr/>
            <p:nvPr/>
          </p:nvSpPr>
          <p:spPr>
            <a:xfrm rot="1800000">
              <a:off x="12899880" y="303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39" name="CustomShape 140"/>
            <p:cNvSpPr/>
            <p:nvPr/>
          </p:nvSpPr>
          <p:spPr>
            <a:xfrm rot="1800000">
              <a:off x="15591600" y="-3941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40" name="CustomShape 141"/>
            <p:cNvSpPr/>
            <p:nvPr/>
          </p:nvSpPr>
          <p:spPr>
            <a:xfrm rot="1800000">
              <a:off x="14919840" y="-2779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41" name="CustomShape 142"/>
            <p:cNvSpPr/>
            <p:nvPr/>
          </p:nvSpPr>
          <p:spPr>
            <a:xfrm rot="1800000">
              <a:off x="14248080" y="-1614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42" name="CustomShape 143"/>
            <p:cNvSpPr/>
            <p:nvPr/>
          </p:nvSpPr>
          <p:spPr>
            <a:xfrm rot="1800000">
              <a:off x="13576320" y="-451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43" name="CustomShape 144"/>
            <p:cNvSpPr/>
            <p:nvPr/>
          </p:nvSpPr>
          <p:spPr>
            <a:xfrm rot="1800000">
              <a:off x="12904560" y="71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44" name="CustomShape 145"/>
            <p:cNvSpPr/>
            <p:nvPr/>
          </p:nvSpPr>
          <p:spPr>
            <a:xfrm rot="1800000">
              <a:off x="12232800" y="187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45" name="CustomShape 146"/>
            <p:cNvSpPr/>
            <p:nvPr/>
          </p:nvSpPr>
          <p:spPr>
            <a:xfrm rot="1800000">
              <a:off x="11561040" y="303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46" name="CustomShape 147"/>
            <p:cNvSpPr/>
            <p:nvPr/>
          </p:nvSpPr>
          <p:spPr>
            <a:xfrm rot="1800000">
              <a:off x="18278280" y="-394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47" name="CustomShape 148"/>
            <p:cNvSpPr/>
            <p:nvPr/>
          </p:nvSpPr>
          <p:spPr>
            <a:xfrm rot="1800000">
              <a:off x="19617120" y="-3945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48" name="CustomShape 149"/>
            <p:cNvSpPr/>
            <p:nvPr/>
          </p:nvSpPr>
          <p:spPr>
            <a:xfrm rot="1800000">
              <a:off x="18945360" y="-278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49" name="CustomShape 150"/>
            <p:cNvSpPr/>
            <p:nvPr/>
          </p:nvSpPr>
          <p:spPr>
            <a:xfrm rot="1800000">
              <a:off x="18273600" y="-1618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50" name="CustomShape 151"/>
            <p:cNvSpPr/>
            <p:nvPr/>
          </p:nvSpPr>
          <p:spPr>
            <a:xfrm rot="1800000">
              <a:off x="17601840" y="-45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51" name="CustomShape 152"/>
            <p:cNvSpPr/>
            <p:nvPr/>
          </p:nvSpPr>
          <p:spPr>
            <a:xfrm rot="1800000">
              <a:off x="16930080" y="707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52" name="CustomShape 153"/>
            <p:cNvSpPr/>
            <p:nvPr/>
          </p:nvSpPr>
          <p:spPr>
            <a:xfrm rot="1800000">
              <a:off x="16257960" y="1870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53" name="CustomShape 154"/>
            <p:cNvSpPr/>
            <p:nvPr/>
          </p:nvSpPr>
          <p:spPr>
            <a:xfrm rot="1800000">
              <a:off x="15586560" y="303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54" name="CustomShape 155"/>
            <p:cNvSpPr/>
            <p:nvPr/>
          </p:nvSpPr>
          <p:spPr>
            <a:xfrm rot="1800000">
              <a:off x="14914440" y="419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55" name="CustomShape 156"/>
            <p:cNvSpPr/>
            <p:nvPr/>
          </p:nvSpPr>
          <p:spPr>
            <a:xfrm rot="1800000">
              <a:off x="17606520" y="-2778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56" name="CustomShape 157"/>
            <p:cNvSpPr/>
            <p:nvPr/>
          </p:nvSpPr>
          <p:spPr>
            <a:xfrm rot="1800000">
              <a:off x="16934760" y="-1615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57" name="CustomShape 158"/>
            <p:cNvSpPr/>
            <p:nvPr/>
          </p:nvSpPr>
          <p:spPr>
            <a:xfrm rot="1800000">
              <a:off x="16263000" y="-45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58" name="CustomShape 159"/>
            <p:cNvSpPr/>
            <p:nvPr/>
          </p:nvSpPr>
          <p:spPr>
            <a:xfrm rot="1800000">
              <a:off x="15590880" y="71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59" name="CustomShape 160"/>
            <p:cNvSpPr/>
            <p:nvPr/>
          </p:nvSpPr>
          <p:spPr>
            <a:xfrm rot="1800000">
              <a:off x="14919480" y="187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60" name="CustomShape 161"/>
            <p:cNvSpPr/>
            <p:nvPr/>
          </p:nvSpPr>
          <p:spPr>
            <a:xfrm rot="1800000">
              <a:off x="14247360" y="303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861" name="CustomShape 162"/>
            <p:cNvSpPr/>
            <p:nvPr/>
          </p:nvSpPr>
          <p:spPr>
            <a:xfrm rot="1800000">
              <a:off x="13575600" y="420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862" name="CustomShape 163"/>
            <p:cNvSpPr/>
            <p:nvPr/>
          </p:nvSpPr>
          <p:spPr>
            <a:xfrm rot="1800000">
              <a:off x="12957480" y="-6814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3" name="CustomShape 164"/>
            <p:cNvSpPr/>
            <p:nvPr/>
          </p:nvSpPr>
          <p:spPr>
            <a:xfrm rot="1800000">
              <a:off x="13628520" y="-642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4" name="CustomShape 165"/>
            <p:cNvSpPr/>
            <p:nvPr/>
          </p:nvSpPr>
          <p:spPr>
            <a:xfrm rot="1800000">
              <a:off x="14966640" y="-5653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5" name="CustomShape 166"/>
            <p:cNvSpPr/>
            <p:nvPr/>
          </p:nvSpPr>
          <p:spPr>
            <a:xfrm rot="1800000">
              <a:off x="15638760" y="-5265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6" name="CustomShape 167"/>
            <p:cNvSpPr/>
            <p:nvPr/>
          </p:nvSpPr>
          <p:spPr>
            <a:xfrm rot="1800000">
              <a:off x="16975800" y="-449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7" name="CustomShape 168"/>
            <p:cNvSpPr/>
            <p:nvPr/>
          </p:nvSpPr>
          <p:spPr>
            <a:xfrm rot="1800000">
              <a:off x="17647920" y="-410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8" name="CustomShape 169"/>
            <p:cNvSpPr/>
            <p:nvPr/>
          </p:nvSpPr>
          <p:spPr>
            <a:xfrm rot="1800000">
              <a:off x="18988560" y="-33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69" name="CustomShape 170"/>
            <p:cNvSpPr/>
            <p:nvPr/>
          </p:nvSpPr>
          <p:spPr>
            <a:xfrm rot="1800000">
              <a:off x="19657080" y="-2945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0" name="CustomShape 171"/>
            <p:cNvSpPr/>
            <p:nvPr/>
          </p:nvSpPr>
          <p:spPr>
            <a:xfrm rot="1800000">
              <a:off x="20997720" y="-2171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1" name="CustomShape 172"/>
            <p:cNvSpPr/>
            <p:nvPr/>
          </p:nvSpPr>
          <p:spPr>
            <a:xfrm rot="1800000">
              <a:off x="21669480" y="-1784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2" name="CustomShape 173"/>
            <p:cNvSpPr/>
            <p:nvPr/>
          </p:nvSpPr>
          <p:spPr>
            <a:xfrm rot="1800000">
              <a:off x="11622240" y="-6810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3" name="CustomShape 174"/>
            <p:cNvSpPr/>
            <p:nvPr/>
          </p:nvSpPr>
          <p:spPr>
            <a:xfrm rot="1800000">
              <a:off x="12294000" y="-64234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4" name="CustomShape 175"/>
            <p:cNvSpPr/>
            <p:nvPr/>
          </p:nvSpPr>
          <p:spPr>
            <a:xfrm rot="1800000">
              <a:off x="13631400" y="-56502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5" name="CustomShape 176"/>
            <p:cNvSpPr/>
            <p:nvPr/>
          </p:nvSpPr>
          <p:spPr>
            <a:xfrm rot="1800000">
              <a:off x="14303160" y="-52621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6" name="CustomShape 177"/>
            <p:cNvSpPr/>
            <p:nvPr/>
          </p:nvSpPr>
          <p:spPr>
            <a:xfrm rot="1800000">
              <a:off x="15643800" y="-4488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7" name="CustomShape 178"/>
            <p:cNvSpPr/>
            <p:nvPr/>
          </p:nvSpPr>
          <p:spPr>
            <a:xfrm rot="1800000">
              <a:off x="16313760" y="-4101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8" name="CustomShape 179"/>
            <p:cNvSpPr/>
            <p:nvPr/>
          </p:nvSpPr>
          <p:spPr>
            <a:xfrm rot="1800000">
              <a:off x="17654040" y="-3327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79" name="CustomShape 180"/>
            <p:cNvSpPr/>
            <p:nvPr/>
          </p:nvSpPr>
          <p:spPr>
            <a:xfrm rot="1800000">
              <a:off x="18325080" y="-29412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0" name="CustomShape 181"/>
            <p:cNvSpPr/>
            <p:nvPr/>
          </p:nvSpPr>
          <p:spPr>
            <a:xfrm rot="1800000">
              <a:off x="19663560" y="-21675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1" name="CustomShape 182"/>
            <p:cNvSpPr/>
            <p:nvPr/>
          </p:nvSpPr>
          <p:spPr>
            <a:xfrm rot="1800000">
              <a:off x="20335320" y="-1779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2" name="CustomShape 183"/>
            <p:cNvSpPr/>
            <p:nvPr/>
          </p:nvSpPr>
          <p:spPr>
            <a:xfrm rot="1800000">
              <a:off x="12284640" y="-5647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3" name="CustomShape 184"/>
            <p:cNvSpPr/>
            <p:nvPr/>
          </p:nvSpPr>
          <p:spPr>
            <a:xfrm rot="1800000">
              <a:off x="12955320" y="-52596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4" name="CustomShape 185"/>
            <p:cNvSpPr/>
            <p:nvPr/>
          </p:nvSpPr>
          <p:spPr>
            <a:xfrm rot="1800000">
              <a:off x="14293440" y="-4486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5" name="CustomShape 186"/>
            <p:cNvSpPr/>
            <p:nvPr/>
          </p:nvSpPr>
          <p:spPr>
            <a:xfrm rot="1800000">
              <a:off x="14965560" y="-40986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6" name="CustomShape 187"/>
            <p:cNvSpPr/>
            <p:nvPr/>
          </p:nvSpPr>
          <p:spPr>
            <a:xfrm rot="1800000">
              <a:off x="16302600" y="-3326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7" name="CustomShape 188"/>
            <p:cNvSpPr/>
            <p:nvPr/>
          </p:nvSpPr>
          <p:spPr>
            <a:xfrm rot="1800000">
              <a:off x="16974360" y="-293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8" name="CustomShape 189"/>
            <p:cNvSpPr/>
            <p:nvPr/>
          </p:nvSpPr>
          <p:spPr>
            <a:xfrm rot="1800000">
              <a:off x="18315360" y="-2165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89" name="CustomShape 190"/>
            <p:cNvSpPr/>
            <p:nvPr/>
          </p:nvSpPr>
          <p:spPr>
            <a:xfrm rot="1800000">
              <a:off x="18983520" y="-17780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0" name="CustomShape 191"/>
            <p:cNvSpPr/>
            <p:nvPr/>
          </p:nvSpPr>
          <p:spPr>
            <a:xfrm rot="1800000">
              <a:off x="20324160" y="-1004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1" name="CustomShape 192"/>
            <p:cNvSpPr/>
            <p:nvPr/>
          </p:nvSpPr>
          <p:spPr>
            <a:xfrm rot="1800000">
              <a:off x="20996640" y="-617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2" name="CustomShape 193"/>
            <p:cNvSpPr/>
            <p:nvPr/>
          </p:nvSpPr>
          <p:spPr>
            <a:xfrm rot="1800000">
              <a:off x="10947600" y="-5642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3" name="CustomShape 194"/>
            <p:cNvSpPr/>
            <p:nvPr/>
          </p:nvSpPr>
          <p:spPr>
            <a:xfrm rot="1800000">
              <a:off x="11619720" y="-5255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4" name="CustomShape 195"/>
            <p:cNvSpPr/>
            <p:nvPr/>
          </p:nvSpPr>
          <p:spPr>
            <a:xfrm rot="1800000">
              <a:off x="12957120" y="-448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5" name="CustomShape 196"/>
            <p:cNvSpPr/>
            <p:nvPr/>
          </p:nvSpPr>
          <p:spPr>
            <a:xfrm rot="1800000">
              <a:off x="13628880" y="-4094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6" name="CustomShape 197"/>
            <p:cNvSpPr/>
            <p:nvPr/>
          </p:nvSpPr>
          <p:spPr>
            <a:xfrm rot="1800000">
              <a:off x="14969520" y="-332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7" name="CustomShape 198"/>
            <p:cNvSpPr/>
            <p:nvPr/>
          </p:nvSpPr>
          <p:spPr>
            <a:xfrm rot="1800000">
              <a:off x="15639120" y="-2934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8" name="CustomShape 199"/>
            <p:cNvSpPr/>
            <p:nvPr/>
          </p:nvSpPr>
          <p:spPr>
            <a:xfrm rot="1800000">
              <a:off x="16979760" y="-216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899" name="CustomShape 200"/>
            <p:cNvSpPr/>
            <p:nvPr/>
          </p:nvSpPr>
          <p:spPr>
            <a:xfrm rot="1800000">
              <a:off x="17650800" y="-1773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0" name="CustomShape 201"/>
            <p:cNvSpPr/>
            <p:nvPr/>
          </p:nvSpPr>
          <p:spPr>
            <a:xfrm rot="1800000">
              <a:off x="18988920" y="-99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1" name="CustomShape 202"/>
            <p:cNvSpPr/>
            <p:nvPr/>
          </p:nvSpPr>
          <p:spPr>
            <a:xfrm rot="1800000">
              <a:off x="19661040" y="-612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2" name="CustomShape 203"/>
            <p:cNvSpPr/>
            <p:nvPr/>
          </p:nvSpPr>
          <p:spPr>
            <a:xfrm rot="1800000">
              <a:off x="11616480" y="-44902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3" name="CustomShape 204"/>
            <p:cNvSpPr/>
            <p:nvPr/>
          </p:nvSpPr>
          <p:spPr>
            <a:xfrm rot="1800000">
              <a:off x="12287520" y="-4102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4" name="CustomShape 205"/>
            <p:cNvSpPr/>
            <p:nvPr/>
          </p:nvSpPr>
          <p:spPr>
            <a:xfrm rot="1800000">
              <a:off x="13625280" y="-3329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5" name="CustomShape 206"/>
            <p:cNvSpPr/>
            <p:nvPr/>
          </p:nvSpPr>
          <p:spPr>
            <a:xfrm rot="1800000">
              <a:off x="14297760" y="-29419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6" name="CustomShape 207"/>
            <p:cNvSpPr/>
            <p:nvPr/>
          </p:nvSpPr>
          <p:spPr>
            <a:xfrm rot="1800000">
              <a:off x="15634440" y="-2169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7" name="CustomShape 208"/>
            <p:cNvSpPr/>
            <p:nvPr/>
          </p:nvSpPr>
          <p:spPr>
            <a:xfrm rot="1800000">
              <a:off x="16306560" y="-1781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8" name="CustomShape 209"/>
            <p:cNvSpPr/>
            <p:nvPr/>
          </p:nvSpPr>
          <p:spPr>
            <a:xfrm rot="1800000">
              <a:off x="17647560" y="-10083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09" name="CustomShape 210"/>
            <p:cNvSpPr/>
            <p:nvPr/>
          </p:nvSpPr>
          <p:spPr>
            <a:xfrm rot="1800000">
              <a:off x="18315720" y="-6213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0" name="CustomShape 211"/>
            <p:cNvSpPr/>
            <p:nvPr/>
          </p:nvSpPr>
          <p:spPr>
            <a:xfrm rot="1800000">
              <a:off x="19656360" y="1522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1" name="CustomShape 212"/>
            <p:cNvSpPr/>
            <p:nvPr/>
          </p:nvSpPr>
          <p:spPr>
            <a:xfrm rot="1800000">
              <a:off x="20328840" y="539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2" name="CustomShape 213"/>
            <p:cNvSpPr/>
            <p:nvPr/>
          </p:nvSpPr>
          <p:spPr>
            <a:xfrm rot="1800000">
              <a:off x="10279800" y="-4485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3" name="CustomShape 214"/>
            <p:cNvSpPr/>
            <p:nvPr/>
          </p:nvSpPr>
          <p:spPr>
            <a:xfrm rot="1800000">
              <a:off x="10951920" y="-4098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4" name="CustomShape 215"/>
            <p:cNvSpPr/>
            <p:nvPr/>
          </p:nvSpPr>
          <p:spPr>
            <a:xfrm rot="1800000">
              <a:off x="12288960" y="-332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5" name="CustomShape 216"/>
            <p:cNvSpPr/>
            <p:nvPr/>
          </p:nvSpPr>
          <p:spPr>
            <a:xfrm rot="1800000">
              <a:off x="12961080" y="-2937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6" name="CustomShape 217"/>
            <p:cNvSpPr/>
            <p:nvPr/>
          </p:nvSpPr>
          <p:spPr>
            <a:xfrm rot="1800000">
              <a:off x="14301720" y="-2163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7" name="CustomShape 218"/>
            <p:cNvSpPr/>
            <p:nvPr/>
          </p:nvSpPr>
          <p:spPr>
            <a:xfrm rot="1800000">
              <a:off x="14971320" y="-1776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8" name="CustomShape 219"/>
            <p:cNvSpPr/>
            <p:nvPr/>
          </p:nvSpPr>
          <p:spPr>
            <a:xfrm rot="1800000">
              <a:off x="16311960" y="-1002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19" name="CustomShape 220"/>
            <p:cNvSpPr/>
            <p:nvPr/>
          </p:nvSpPr>
          <p:spPr>
            <a:xfrm rot="1800000">
              <a:off x="16982640" y="-616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0" name="CustomShape 221"/>
            <p:cNvSpPr/>
            <p:nvPr/>
          </p:nvSpPr>
          <p:spPr>
            <a:xfrm rot="1800000">
              <a:off x="18321120" y="15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1" name="CustomShape 222"/>
            <p:cNvSpPr/>
            <p:nvPr/>
          </p:nvSpPr>
          <p:spPr>
            <a:xfrm rot="1800000">
              <a:off x="18993240" y="544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2" name="CustomShape 223"/>
            <p:cNvSpPr/>
            <p:nvPr/>
          </p:nvSpPr>
          <p:spPr>
            <a:xfrm rot="1800000">
              <a:off x="10948320" y="-33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3" name="CustomShape 224"/>
            <p:cNvSpPr/>
            <p:nvPr/>
          </p:nvSpPr>
          <p:spPr>
            <a:xfrm rot="1800000">
              <a:off x="11619360" y="-29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4" name="CustomShape 225"/>
            <p:cNvSpPr/>
            <p:nvPr/>
          </p:nvSpPr>
          <p:spPr>
            <a:xfrm rot="1800000">
              <a:off x="12957120" y="-217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5" name="CustomShape 226"/>
            <p:cNvSpPr/>
            <p:nvPr/>
          </p:nvSpPr>
          <p:spPr>
            <a:xfrm rot="1800000">
              <a:off x="13629600" y="-1783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6" name="CustomShape 227"/>
            <p:cNvSpPr/>
            <p:nvPr/>
          </p:nvSpPr>
          <p:spPr>
            <a:xfrm rot="1800000">
              <a:off x="14966280" y="-1011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7" name="CustomShape 228"/>
            <p:cNvSpPr/>
            <p:nvPr/>
          </p:nvSpPr>
          <p:spPr>
            <a:xfrm rot="1800000">
              <a:off x="15638400" y="-62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8" name="CustomShape 229"/>
            <p:cNvSpPr/>
            <p:nvPr/>
          </p:nvSpPr>
          <p:spPr>
            <a:xfrm rot="1800000">
              <a:off x="16979400" y="149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29" name="CustomShape 230"/>
            <p:cNvSpPr/>
            <p:nvPr/>
          </p:nvSpPr>
          <p:spPr>
            <a:xfrm rot="1800000">
              <a:off x="17647560" y="536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0" name="CustomShape 231"/>
            <p:cNvSpPr/>
            <p:nvPr/>
          </p:nvSpPr>
          <p:spPr>
            <a:xfrm rot="1800000">
              <a:off x="18988200" y="1310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1" name="CustomShape 232"/>
            <p:cNvSpPr/>
            <p:nvPr/>
          </p:nvSpPr>
          <p:spPr>
            <a:xfrm rot="1800000">
              <a:off x="19660320" y="1697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2" name="CustomShape 233"/>
            <p:cNvSpPr/>
            <p:nvPr/>
          </p:nvSpPr>
          <p:spPr>
            <a:xfrm rot="1800000">
              <a:off x="9612000" y="-3328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3" name="CustomShape 234"/>
            <p:cNvSpPr/>
            <p:nvPr/>
          </p:nvSpPr>
          <p:spPr>
            <a:xfrm rot="1800000">
              <a:off x="10284120" y="-2941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4" name="CustomShape 235"/>
            <p:cNvSpPr/>
            <p:nvPr/>
          </p:nvSpPr>
          <p:spPr>
            <a:xfrm rot="1800000">
              <a:off x="11621160" y="-2168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5" name="CustomShape 236"/>
            <p:cNvSpPr/>
            <p:nvPr/>
          </p:nvSpPr>
          <p:spPr>
            <a:xfrm rot="1800000">
              <a:off x="12293280" y="-178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6" name="CustomShape 237"/>
            <p:cNvSpPr/>
            <p:nvPr/>
          </p:nvSpPr>
          <p:spPr>
            <a:xfrm rot="1800000">
              <a:off x="13633920" y="-100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7" name="CustomShape 238"/>
            <p:cNvSpPr/>
            <p:nvPr/>
          </p:nvSpPr>
          <p:spPr>
            <a:xfrm rot="1800000">
              <a:off x="14303520" y="-620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8" name="CustomShape 239"/>
            <p:cNvSpPr/>
            <p:nvPr/>
          </p:nvSpPr>
          <p:spPr>
            <a:xfrm rot="1800000">
              <a:off x="15644160" y="15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39" name="CustomShape 240"/>
            <p:cNvSpPr/>
            <p:nvPr/>
          </p:nvSpPr>
          <p:spPr>
            <a:xfrm rot="1800000">
              <a:off x="16314840" y="54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0" name="CustomShape 241"/>
            <p:cNvSpPr/>
            <p:nvPr/>
          </p:nvSpPr>
          <p:spPr>
            <a:xfrm rot="1800000">
              <a:off x="17653320" y="1313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1" name="CustomShape 242"/>
            <p:cNvSpPr/>
            <p:nvPr/>
          </p:nvSpPr>
          <p:spPr>
            <a:xfrm rot="1800000">
              <a:off x="18325080" y="1701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2" name="CustomShape 243"/>
            <p:cNvSpPr/>
            <p:nvPr/>
          </p:nvSpPr>
          <p:spPr>
            <a:xfrm rot="1800000">
              <a:off x="10280520" y="-2175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3" name="CustomShape 244"/>
            <p:cNvSpPr/>
            <p:nvPr/>
          </p:nvSpPr>
          <p:spPr>
            <a:xfrm rot="1800000">
              <a:off x="10951560" y="-1788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4" name="CustomShape 245"/>
            <p:cNvSpPr/>
            <p:nvPr/>
          </p:nvSpPr>
          <p:spPr>
            <a:xfrm rot="1800000">
              <a:off x="12289320" y="-101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5" name="CustomShape 246"/>
            <p:cNvSpPr/>
            <p:nvPr/>
          </p:nvSpPr>
          <p:spPr>
            <a:xfrm rot="1800000">
              <a:off x="12961800" y="-627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6" name="CustomShape 247"/>
            <p:cNvSpPr/>
            <p:nvPr/>
          </p:nvSpPr>
          <p:spPr>
            <a:xfrm rot="1800000">
              <a:off x="14298480" y="145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7" name="CustomShape 248"/>
            <p:cNvSpPr/>
            <p:nvPr/>
          </p:nvSpPr>
          <p:spPr>
            <a:xfrm rot="1800000">
              <a:off x="14970600" y="532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8" name="CustomShape 249"/>
            <p:cNvSpPr/>
            <p:nvPr/>
          </p:nvSpPr>
          <p:spPr>
            <a:xfrm rot="1800000">
              <a:off x="16311600" y="1305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49" name="CustomShape 250"/>
            <p:cNvSpPr/>
            <p:nvPr/>
          </p:nvSpPr>
          <p:spPr>
            <a:xfrm rot="1800000">
              <a:off x="16979760" y="169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0" name="CustomShape 251"/>
            <p:cNvSpPr/>
            <p:nvPr/>
          </p:nvSpPr>
          <p:spPr>
            <a:xfrm rot="1800000">
              <a:off x="18320400" y="2467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1" name="CustomShape 252"/>
            <p:cNvSpPr/>
            <p:nvPr/>
          </p:nvSpPr>
          <p:spPr>
            <a:xfrm rot="1800000">
              <a:off x="18992520" y="2854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2" name="CustomShape 253"/>
            <p:cNvSpPr/>
            <p:nvPr/>
          </p:nvSpPr>
          <p:spPr>
            <a:xfrm rot="1800000">
              <a:off x="8944200" y="-2171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3" name="CustomShape 254"/>
            <p:cNvSpPr/>
            <p:nvPr/>
          </p:nvSpPr>
          <p:spPr>
            <a:xfrm rot="1800000">
              <a:off x="9615960" y="-1784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4" name="CustomShape 255"/>
            <p:cNvSpPr/>
            <p:nvPr/>
          </p:nvSpPr>
          <p:spPr>
            <a:xfrm rot="1800000">
              <a:off x="10953360" y="-1011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5" name="CustomShape 256"/>
            <p:cNvSpPr/>
            <p:nvPr/>
          </p:nvSpPr>
          <p:spPr>
            <a:xfrm rot="1800000">
              <a:off x="11625480" y="-62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6" name="CustomShape 257"/>
            <p:cNvSpPr/>
            <p:nvPr/>
          </p:nvSpPr>
          <p:spPr>
            <a:xfrm rot="1800000">
              <a:off x="12965760" y="14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7" name="CustomShape 258"/>
            <p:cNvSpPr/>
            <p:nvPr/>
          </p:nvSpPr>
          <p:spPr>
            <a:xfrm rot="1800000">
              <a:off x="13635720" y="536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8" name="CustomShape 259"/>
            <p:cNvSpPr/>
            <p:nvPr/>
          </p:nvSpPr>
          <p:spPr>
            <a:xfrm rot="1800000">
              <a:off x="14976360" y="131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59" name="CustomShape 260"/>
            <p:cNvSpPr/>
            <p:nvPr/>
          </p:nvSpPr>
          <p:spPr>
            <a:xfrm rot="1800000">
              <a:off x="15647040" y="1697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0" name="CustomShape 261"/>
            <p:cNvSpPr/>
            <p:nvPr/>
          </p:nvSpPr>
          <p:spPr>
            <a:xfrm rot="1800000">
              <a:off x="16985520" y="247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1" name="CustomShape 262"/>
            <p:cNvSpPr/>
            <p:nvPr/>
          </p:nvSpPr>
          <p:spPr>
            <a:xfrm rot="1800000">
              <a:off x="17657280" y="2858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2" name="CustomShape 263"/>
            <p:cNvSpPr/>
            <p:nvPr/>
          </p:nvSpPr>
          <p:spPr>
            <a:xfrm rot="1800000">
              <a:off x="9612720" y="-1018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3" name="CustomShape 264"/>
            <p:cNvSpPr/>
            <p:nvPr/>
          </p:nvSpPr>
          <p:spPr>
            <a:xfrm rot="1800000">
              <a:off x="10283400" y="-63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4" name="CustomShape 265"/>
            <p:cNvSpPr/>
            <p:nvPr/>
          </p:nvSpPr>
          <p:spPr>
            <a:xfrm rot="1800000">
              <a:off x="11621520" y="141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5" name="CustomShape 266"/>
            <p:cNvSpPr/>
            <p:nvPr/>
          </p:nvSpPr>
          <p:spPr>
            <a:xfrm rot="1800000">
              <a:off x="12294000" y="529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6" name="CustomShape 267"/>
            <p:cNvSpPr/>
            <p:nvPr/>
          </p:nvSpPr>
          <p:spPr>
            <a:xfrm rot="1800000">
              <a:off x="13630680" y="1301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7" name="CustomShape 268"/>
            <p:cNvSpPr/>
            <p:nvPr/>
          </p:nvSpPr>
          <p:spPr>
            <a:xfrm rot="1800000">
              <a:off x="14302800" y="168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8" name="CustomShape 269"/>
            <p:cNvSpPr/>
            <p:nvPr/>
          </p:nvSpPr>
          <p:spPr>
            <a:xfrm rot="1800000">
              <a:off x="15643440" y="2462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69" name="CustomShape 270"/>
            <p:cNvSpPr/>
            <p:nvPr/>
          </p:nvSpPr>
          <p:spPr>
            <a:xfrm rot="1800000">
              <a:off x="16311960" y="2849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0" name="CustomShape 271"/>
            <p:cNvSpPr/>
            <p:nvPr/>
          </p:nvSpPr>
          <p:spPr>
            <a:xfrm rot="1800000">
              <a:off x="17652240" y="3623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1" name="CustomShape 272"/>
            <p:cNvSpPr/>
            <p:nvPr/>
          </p:nvSpPr>
          <p:spPr>
            <a:xfrm rot="1800000">
              <a:off x="18324720" y="4011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2" name="CustomShape 273"/>
            <p:cNvSpPr/>
            <p:nvPr/>
          </p:nvSpPr>
          <p:spPr>
            <a:xfrm rot="1800000">
              <a:off x="8276400" y="-101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3" name="CustomShape 274"/>
            <p:cNvSpPr/>
            <p:nvPr/>
          </p:nvSpPr>
          <p:spPr>
            <a:xfrm rot="1800000">
              <a:off x="8948160" y="-628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4" name="CustomShape 275"/>
            <p:cNvSpPr/>
            <p:nvPr/>
          </p:nvSpPr>
          <p:spPr>
            <a:xfrm rot="1800000">
              <a:off x="10285560" y="144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5" name="CustomShape 276"/>
            <p:cNvSpPr/>
            <p:nvPr/>
          </p:nvSpPr>
          <p:spPr>
            <a:xfrm rot="1800000">
              <a:off x="10957320" y="53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6" name="CustomShape 277"/>
            <p:cNvSpPr/>
            <p:nvPr/>
          </p:nvSpPr>
          <p:spPr>
            <a:xfrm rot="1800000">
              <a:off x="12297960" y="1306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7" name="CustomShape 278"/>
            <p:cNvSpPr/>
            <p:nvPr/>
          </p:nvSpPr>
          <p:spPr>
            <a:xfrm rot="1800000">
              <a:off x="12967560" y="1693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8" name="CustomShape 279"/>
            <p:cNvSpPr/>
            <p:nvPr/>
          </p:nvSpPr>
          <p:spPr>
            <a:xfrm rot="1800000">
              <a:off x="14308200" y="246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79" name="CustomShape 280"/>
            <p:cNvSpPr/>
            <p:nvPr/>
          </p:nvSpPr>
          <p:spPr>
            <a:xfrm rot="1800000">
              <a:off x="14979240" y="2853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0" name="CustomShape 281"/>
            <p:cNvSpPr/>
            <p:nvPr/>
          </p:nvSpPr>
          <p:spPr>
            <a:xfrm rot="1800000">
              <a:off x="16317360" y="362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1" name="CustomShape 282"/>
            <p:cNvSpPr/>
            <p:nvPr/>
          </p:nvSpPr>
          <p:spPr>
            <a:xfrm rot="1800000">
              <a:off x="16989480" y="4014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2" name="CustomShape 283"/>
            <p:cNvSpPr/>
            <p:nvPr/>
          </p:nvSpPr>
          <p:spPr>
            <a:xfrm rot="1800000">
              <a:off x="8944920" y="137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3" name="CustomShape 284"/>
            <p:cNvSpPr/>
            <p:nvPr/>
          </p:nvSpPr>
          <p:spPr>
            <a:xfrm rot="1800000">
              <a:off x="9615600" y="5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4" name="CustomShape 285"/>
            <p:cNvSpPr/>
            <p:nvPr/>
          </p:nvSpPr>
          <p:spPr>
            <a:xfrm rot="1800000">
              <a:off x="10953720" y="1298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5" name="CustomShape 286"/>
            <p:cNvSpPr/>
            <p:nvPr/>
          </p:nvSpPr>
          <p:spPr>
            <a:xfrm rot="1800000">
              <a:off x="11625840" y="1686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6" name="CustomShape 287"/>
            <p:cNvSpPr/>
            <p:nvPr/>
          </p:nvSpPr>
          <p:spPr>
            <a:xfrm rot="1800000">
              <a:off x="12962880" y="2458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7" name="CustomShape 288"/>
            <p:cNvSpPr/>
            <p:nvPr/>
          </p:nvSpPr>
          <p:spPr>
            <a:xfrm rot="1800000">
              <a:off x="13634640" y="2846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8" name="CustomShape 289"/>
            <p:cNvSpPr/>
            <p:nvPr/>
          </p:nvSpPr>
          <p:spPr>
            <a:xfrm rot="1800000">
              <a:off x="14975640" y="3619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89" name="CustomShape 290"/>
            <p:cNvSpPr/>
            <p:nvPr/>
          </p:nvSpPr>
          <p:spPr>
            <a:xfrm rot="1800000">
              <a:off x="15643800" y="4006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0" name="CustomShape 291"/>
            <p:cNvSpPr/>
            <p:nvPr/>
          </p:nvSpPr>
          <p:spPr>
            <a:xfrm rot="1800000">
              <a:off x="16984440" y="4780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1" name="CustomShape 292"/>
            <p:cNvSpPr/>
            <p:nvPr/>
          </p:nvSpPr>
          <p:spPr>
            <a:xfrm rot="1800000">
              <a:off x="17656920" y="5167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2" name="CustomShape 293"/>
            <p:cNvSpPr/>
            <p:nvPr/>
          </p:nvSpPr>
          <p:spPr>
            <a:xfrm rot="1800000">
              <a:off x="7608240" y="141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3" name="CustomShape 294"/>
            <p:cNvSpPr/>
            <p:nvPr/>
          </p:nvSpPr>
          <p:spPr>
            <a:xfrm rot="1800000">
              <a:off x="8280360" y="528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4" name="CustomShape 295"/>
            <p:cNvSpPr/>
            <p:nvPr/>
          </p:nvSpPr>
          <p:spPr>
            <a:xfrm rot="1800000">
              <a:off x="9617400" y="1301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5" name="CustomShape 296"/>
            <p:cNvSpPr/>
            <p:nvPr/>
          </p:nvSpPr>
          <p:spPr>
            <a:xfrm rot="1800000">
              <a:off x="10289520" y="1689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6" name="CustomShape 297"/>
            <p:cNvSpPr/>
            <p:nvPr/>
          </p:nvSpPr>
          <p:spPr>
            <a:xfrm rot="1800000">
              <a:off x="11630160" y="246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7" name="CustomShape 298"/>
            <p:cNvSpPr/>
            <p:nvPr/>
          </p:nvSpPr>
          <p:spPr>
            <a:xfrm rot="1800000">
              <a:off x="12299760" y="2849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8" name="CustomShape 299"/>
            <p:cNvSpPr/>
            <p:nvPr/>
          </p:nvSpPr>
          <p:spPr>
            <a:xfrm rot="1800000">
              <a:off x="13640400" y="3623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999" name="CustomShape 300"/>
            <p:cNvSpPr/>
            <p:nvPr/>
          </p:nvSpPr>
          <p:spPr>
            <a:xfrm rot="1800000">
              <a:off x="14311440" y="4010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0" name="CustomShape 301"/>
            <p:cNvSpPr/>
            <p:nvPr/>
          </p:nvSpPr>
          <p:spPr>
            <a:xfrm rot="1800000">
              <a:off x="15649560" y="4784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1" name="CustomShape 302"/>
            <p:cNvSpPr/>
            <p:nvPr/>
          </p:nvSpPr>
          <p:spPr>
            <a:xfrm rot="1800000">
              <a:off x="16321680" y="5171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2" name="CustomShape 303"/>
            <p:cNvSpPr/>
            <p:nvPr/>
          </p:nvSpPr>
          <p:spPr>
            <a:xfrm rot="1800000">
              <a:off x="8276760" y="1294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3" name="CustomShape 304"/>
            <p:cNvSpPr/>
            <p:nvPr/>
          </p:nvSpPr>
          <p:spPr>
            <a:xfrm rot="1800000">
              <a:off x="8947800" y="16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4" name="CustomShape 305"/>
            <p:cNvSpPr/>
            <p:nvPr/>
          </p:nvSpPr>
          <p:spPr>
            <a:xfrm rot="1800000">
              <a:off x="10285560" y="2455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5" name="CustomShape 306"/>
            <p:cNvSpPr/>
            <p:nvPr/>
          </p:nvSpPr>
          <p:spPr>
            <a:xfrm rot="1800000">
              <a:off x="10958040" y="2842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6" name="CustomShape 307"/>
            <p:cNvSpPr/>
            <p:nvPr/>
          </p:nvSpPr>
          <p:spPr>
            <a:xfrm rot="1800000">
              <a:off x="12295080" y="3615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7" name="CustomShape 308"/>
            <p:cNvSpPr/>
            <p:nvPr/>
          </p:nvSpPr>
          <p:spPr>
            <a:xfrm rot="1800000">
              <a:off x="12966840" y="4003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8" name="CustomShape 309"/>
            <p:cNvSpPr/>
            <p:nvPr/>
          </p:nvSpPr>
          <p:spPr>
            <a:xfrm rot="1800000">
              <a:off x="14307840" y="4776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09" name="CustomShape 310"/>
            <p:cNvSpPr/>
            <p:nvPr/>
          </p:nvSpPr>
          <p:spPr>
            <a:xfrm rot="1800000">
              <a:off x="14976000" y="5163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0" name="CustomShape 311"/>
            <p:cNvSpPr/>
            <p:nvPr/>
          </p:nvSpPr>
          <p:spPr>
            <a:xfrm rot="1800000">
              <a:off x="16316640" y="5937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1" name="CustomShape 312"/>
            <p:cNvSpPr/>
            <p:nvPr/>
          </p:nvSpPr>
          <p:spPr>
            <a:xfrm rot="1800000">
              <a:off x="16989120" y="6324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2" name="CustomShape 313"/>
            <p:cNvSpPr/>
            <p:nvPr/>
          </p:nvSpPr>
          <p:spPr>
            <a:xfrm rot="1800000">
              <a:off x="6940440" y="1298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3" name="CustomShape 314"/>
            <p:cNvSpPr/>
            <p:nvPr/>
          </p:nvSpPr>
          <p:spPr>
            <a:xfrm rot="1800000">
              <a:off x="7612560" y="1685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4" name="CustomShape 315"/>
            <p:cNvSpPr/>
            <p:nvPr/>
          </p:nvSpPr>
          <p:spPr>
            <a:xfrm rot="1800000">
              <a:off x="8949600" y="2458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5" name="CustomShape 316"/>
            <p:cNvSpPr/>
            <p:nvPr/>
          </p:nvSpPr>
          <p:spPr>
            <a:xfrm rot="1800000">
              <a:off x="9621720" y="2846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6" name="CustomShape 317"/>
            <p:cNvSpPr/>
            <p:nvPr/>
          </p:nvSpPr>
          <p:spPr>
            <a:xfrm rot="1800000">
              <a:off x="10962360" y="3619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7" name="CustomShape 318"/>
            <p:cNvSpPr/>
            <p:nvPr/>
          </p:nvSpPr>
          <p:spPr>
            <a:xfrm rot="1800000">
              <a:off x="11631960" y="4006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8" name="CustomShape 319"/>
            <p:cNvSpPr/>
            <p:nvPr/>
          </p:nvSpPr>
          <p:spPr>
            <a:xfrm rot="1800000">
              <a:off x="12972600" y="478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19" name="CustomShape 320"/>
            <p:cNvSpPr/>
            <p:nvPr/>
          </p:nvSpPr>
          <p:spPr>
            <a:xfrm rot="1800000">
              <a:off x="13643280" y="5167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20" name="CustomShape 321"/>
            <p:cNvSpPr/>
            <p:nvPr/>
          </p:nvSpPr>
          <p:spPr>
            <a:xfrm rot="1800000">
              <a:off x="14981760" y="594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021" name="CustomShape 322"/>
            <p:cNvSpPr/>
            <p:nvPr/>
          </p:nvSpPr>
          <p:spPr>
            <a:xfrm rot="1800000">
              <a:off x="15653880" y="6328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8022"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59" name="PlaceHolder 1"/>
          <p:cNvSpPr>
            <a:spLocks noGrp="1"/>
          </p:cNvSpPr>
          <p:nvPr>
            <p:ph type="body"/>
          </p:nvPr>
        </p:nvSpPr>
        <p:spPr>
          <a:xfrm>
            <a:off x="673560" y="2129400"/>
            <a:ext cx="2298240" cy="26031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8060" name="Group 2"/>
          <p:cNvGrpSpPr/>
          <p:nvPr/>
        </p:nvGrpSpPr>
        <p:grpSpPr>
          <a:xfrm>
            <a:off x="5285520" y="-900000"/>
            <a:ext cx="17457840" cy="15515640"/>
            <a:chOff x="5285520" y="-900000"/>
            <a:chExt cx="17457840" cy="15515640"/>
          </a:xfrm>
        </p:grpSpPr>
        <p:sp>
          <p:nvSpPr>
            <p:cNvPr id="8061" name="CustomShape 3"/>
            <p:cNvSpPr/>
            <p:nvPr/>
          </p:nvSpPr>
          <p:spPr>
            <a:xfrm rot="1800000">
              <a:off x="11562120" y="176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62" name="CustomShape 4"/>
            <p:cNvSpPr/>
            <p:nvPr/>
          </p:nvSpPr>
          <p:spPr>
            <a:xfrm rot="1800000">
              <a:off x="12900960" y="173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63" name="CustomShape 5"/>
            <p:cNvSpPr/>
            <p:nvPr/>
          </p:nvSpPr>
          <p:spPr>
            <a:xfrm rot="1800000">
              <a:off x="12229200" y="133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64" name="CustomShape 6"/>
            <p:cNvSpPr/>
            <p:nvPr/>
          </p:nvSpPr>
          <p:spPr>
            <a:xfrm rot="1800000">
              <a:off x="11557440" y="2500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65" name="CustomShape 7"/>
            <p:cNvSpPr/>
            <p:nvPr/>
          </p:nvSpPr>
          <p:spPr>
            <a:xfrm rot="1800000">
              <a:off x="10885680" y="366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66" name="CustomShape 8"/>
            <p:cNvSpPr/>
            <p:nvPr/>
          </p:nvSpPr>
          <p:spPr>
            <a:xfrm rot="1800000">
              <a:off x="10213920" y="4827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67" name="CustomShape 9"/>
            <p:cNvSpPr/>
            <p:nvPr/>
          </p:nvSpPr>
          <p:spPr>
            <a:xfrm rot="1800000">
              <a:off x="9542160" y="5989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68" name="CustomShape 10"/>
            <p:cNvSpPr/>
            <p:nvPr/>
          </p:nvSpPr>
          <p:spPr>
            <a:xfrm rot="1800000">
              <a:off x="8870400" y="7154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69" name="CustomShape 11"/>
            <p:cNvSpPr/>
            <p:nvPr/>
          </p:nvSpPr>
          <p:spPr>
            <a:xfrm rot="1800000">
              <a:off x="8198640" y="8317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70" name="CustomShape 12"/>
            <p:cNvSpPr/>
            <p:nvPr/>
          </p:nvSpPr>
          <p:spPr>
            <a:xfrm rot="1800000">
              <a:off x="10890360" y="1341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1" name="CustomShape 13"/>
            <p:cNvSpPr/>
            <p:nvPr/>
          </p:nvSpPr>
          <p:spPr>
            <a:xfrm rot="1800000">
              <a:off x="10218600" y="2503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72" name="CustomShape 14"/>
            <p:cNvSpPr/>
            <p:nvPr/>
          </p:nvSpPr>
          <p:spPr>
            <a:xfrm rot="1800000">
              <a:off x="9546840" y="3668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3" name="CustomShape 15"/>
            <p:cNvSpPr/>
            <p:nvPr/>
          </p:nvSpPr>
          <p:spPr>
            <a:xfrm rot="1800000">
              <a:off x="8875080" y="4830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74" name="CustomShape 16"/>
            <p:cNvSpPr/>
            <p:nvPr/>
          </p:nvSpPr>
          <p:spPr>
            <a:xfrm rot="1800000">
              <a:off x="8203320" y="5995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5" name="CustomShape 17"/>
            <p:cNvSpPr/>
            <p:nvPr/>
          </p:nvSpPr>
          <p:spPr>
            <a:xfrm rot="1800000">
              <a:off x="7531560" y="7157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76" name="CustomShape 18"/>
            <p:cNvSpPr/>
            <p:nvPr/>
          </p:nvSpPr>
          <p:spPr>
            <a:xfrm rot="1800000">
              <a:off x="6859800" y="8322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7" name="CustomShape 19"/>
            <p:cNvSpPr/>
            <p:nvPr/>
          </p:nvSpPr>
          <p:spPr>
            <a:xfrm rot="1800000">
              <a:off x="13577040" y="1339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78" name="CustomShape 20"/>
            <p:cNvSpPr/>
            <p:nvPr/>
          </p:nvSpPr>
          <p:spPr>
            <a:xfrm rot="1800000">
              <a:off x="14915880" y="1336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9" name="CustomShape 21"/>
            <p:cNvSpPr/>
            <p:nvPr/>
          </p:nvSpPr>
          <p:spPr>
            <a:xfrm rot="1800000">
              <a:off x="14244120" y="2498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0" name="CustomShape 22"/>
            <p:cNvSpPr/>
            <p:nvPr/>
          </p:nvSpPr>
          <p:spPr>
            <a:xfrm rot="1800000">
              <a:off x="13572360" y="3663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81" name="CustomShape 23"/>
            <p:cNvSpPr/>
            <p:nvPr/>
          </p:nvSpPr>
          <p:spPr>
            <a:xfrm rot="1800000">
              <a:off x="12900600" y="4825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2" name="CustomShape 24"/>
            <p:cNvSpPr/>
            <p:nvPr/>
          </p:nvSpPr>
          <p:spPr>
            <a:xfrm rot="1800000">
              <a:off x="12228840" y="5990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83" name="CustomShape 25"/>
            <p:cNvSpPr/>
            <p:nvPr/>
          </p:nvSpPr>
          <p:spPr>
            <a:xfrm rot="1800000">
              <a:off x="11556720" y="7153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4" name="CustomShape 26"/>
            <p:cNvSpPr/>
            <p:nvPr/>
          </p:nvSpPr>
          <p:spPr>
            <a:xfrm rot="1800000">
              <a:off x="10885320" y="8317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85" name="CustomShape 27"/>
            <p:cNvSpPr/>
            <p:nvPr/>
          </p:nvSpPr>
          <p:spPr>
            <a:xfrm rot="1800000">
              <a:off x="10213200" y="9480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6" name="CustomShape 28"/>
            <p:cNvSpPr/>
            <p:nvPr/>
          </p:nvSpPr>
          <p:spPr>
            <a:xfrm rot="1800000">
              <a:off x="12905280" y="2504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87" name="CustomShape 29"/>
            <p:cNvSpPr/>
            <p:nvPr/>
          </p:nvSpPr>
          <p:spPr>
            <a:xfrm rot="1800000">
              <a:off x="12233160" y="3666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8" name="CustomShape 30"/>
            <p:cNvSpPr/>
            <p:nvPr/>
          </p:nvSpPr>
          <p:spPr>
            <a:xfrm rot="1800000">
              <a:off x="11561760" y="4831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89" name="CustomShape 31"/>
            <p:cNvSpPr/>
            <p:nvPr/>
          </p:nvSpPr>
          <p:spPr>
            <a:xfrm rot="1800000">
              <a:off x="10889640" y="599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90" name="CustomShape 32"/>
            <p:cNvSpPr/>
            <p:nvPr/>
          </p:nvSpPr>
          <p:spPr>
            <a:xfrm rot="1800000">
              <a:off x="10217880" y="715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1" name="CustomShape 33"/>
            <p:cNvSpPr/>
            <p:nvPr/>
          </p:nvSpPr>
          <p:spPr>
            <a:xfrm rot="1800000">
              <a:off x="9546120" y="8320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92" name="CustomShape 34"/>
            <p:cNvSpPr/>
            <p:nvPr/>
          </p:nvSpPr>
          <p:spPr>
            <a:xfrm rot="1800000">
              <a:off x="8874360" y="9485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3" name="CustomShape 35"/>
            <p:cNvSpPr/>
            <p:nvPr/>
          </p:nvSpPr>
          <p:spPr>
            <a:xfrm rot="1800000">
              <a:off x="15592680" y="2503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094" name="CustomShape 36"/>
            <p:cNvSpPr/>
            <p:nvPr/>
          </p:nvSpPr>
          <p:spPr>
            <a:xfrm rot="1800000">
              <a:off x="16930800" y="2499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5" name="CustomShape 37"/>
            <p:cNvSpPr/>
            <p:nvPr/>
          </p:nvSpPr>
          <p:spPr>
            <a:xfrm rot="1800000">
              <a:off x="16258680" y="3661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96" name="CustomShape 38"/>
            <p:cNvSpPr/>
            <p:nvPr/>
          </p:nvSpPr>
          <p:spPr>
            <a:xfrm rot="1800000">
              <a:off x="15586920" y="4826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7" name="CustomShape 39"/>
            <p:cNvSpPr/>
            <p:nvPr/>
          </p:nvSpPr>
          <p:spPr>
            <a:xfrm rot="1800000">
              <a:off x="14915160" y="5989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98" name="CustomShape 40"/>
            <p:cNvSpPr/>
            <p:nvPr/>
          </p:nvSpPr>
          <p:spPr>
            <a:xfrm rot="1800000">
              <a:off x="14243400" y="7153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9" name="CustomShape 41"/>
            <p:cNvSpPr/>
            <p:nvPr/>
          </p:nvSpPr>
          <p:spPr>
            <a:xfrm rot="1800000">
              <a:off x="13571640" y="8316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00" name="CustomShape 42"/>
            <p:cNvSpPr/>
            <p:nvPr/>
          </p:nvSpPr>
          <p:spPr>
            <a:xfrm rot="1800000">
              <a:off x="12899880" y="9480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01" name="CustomShape 43"/>
            <p:cNvSpPr/>
            <p:nvPr/>
          </p:nvSpPr>
          <p:spPr>
            <a:xfrm rot="1800000">
              <a:off x="12228120" y="10643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02" name="CustomShape 44"/>
            <p:cNvSpPr/>
            <p:nvPr/>
          </p:nvSpPr>
          <p:spPr>
            <a:xfrm rot="1800000">
              <a:off x="14921280" y="3667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03" name="CustomShape 45"/>
            <p:cNvSpPr/>
            <p:nvPr/>
          </p:nvSpPr>
          <p:spPr>
            <a:xfrm rot="1800000">
              <a:off x="14249160" y="48301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04" name="CustomShape 46"/>
            <p:cNvSpPr/>
            <p:nvPr/>
          </p:nvSpPr>
          <p:spPr>
            <a:xfrm rot="1800000">
              <a:off x="13577400" y="5994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05" name="CustomShape 47"/>
            <p:cNvSpPr/>
            <p:nvPr/>
          </p:nvSpPr>
          <p:spPr>
            <a:xfrm rot="1800000">
              <a:off x="12905640" y="7157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06" name="CustomShape 48"/>
            <p:cNvSpPr/>
            <p:nvPr/>
          </p:nvSpPr>
          <p:spPr>
            <a:xfrm rot="1800000">
              <a:off x="12233880" y="83217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07" name="CustomShape 49"/>
            <p:cNvSpPr/>
            <p:nvPr/>
          </p:nvSpPr>
          <p:spPr>
            <a:xfrm rot="1800000">
              <a:off x="11562120" y="94842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08" name="CustomShape 50"/>
            <p:cNvSpPr/>
            <p:nvPr/>
          </p:nvSpPr>
          <p:spPr>
            <a:xfrm rot="1800000">
              <a:off x="10890360" y="106491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09" name="CustomShape 51"/>
            <p:cNvSpPr/>
            <p:nvPr/>
          </p:nvSpPr>
          <p:spPr>
            <a:xfrm rot="1800000">
              <a:off x="17607600" y="3666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10" name="CustomShape 52"/>
            <p:cNvSpPr/>
            <p:nvPr/>
          </p:nvSpPr>
          <p:spPr>
            <a:xfrm rot="1800000">
              <a:off x="18945360" y="3663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11" name="CustomShape 53"/>
            <p:cNvSpPr/>
            <p:nvPr/>
          </p:nvSpPr>
          <p:spPr>
            <a:xfrm rot="1800000">
              <a:off x="18273600" y="4825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12" name="CustomShape 54"/>
            <p:cNvSpPr/>
            <p:nvPr/>
          </p:nvSpPr>
          <p:spPr>
            <a:xfrm rot="1800000">
              <a:off x="17601840" y="5990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13" name="CustomShape 55"/>
            <p:cNvSpPr/>
            <p:nvPr/>
          </p:nvSpPr>
          <p:spPr>
            <a:xfrm rot="1800000">
              <a:off x="16930080" y="7152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14" name="CustomShape 56"/>
            <p:cNvSpPr/>
            <p:nvPr/>
          </p:nvSpPr>
          <p:spPr>
            <a:xfrm rot="1800000">
              <a:off x="16258320" y="831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15" name="CustomShape 57"/>
            <p:cNvSpPr/>
            <p:nvPr/>
          </p:nvSpPr>
          <p:spPr>
            <a:xfrm rot="1800000">
              <a:off x="15586560" y="947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16" name="CustomShape 58"/>
            <p:cNvSpPr/>
            <p:nvPr/>
          </p:nvSpPr>
          <p:spPr>
            <a:xfrm rot="1800000">
              <a:off x="14914800" y="1064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17" name="CustomShape 59"/>
            <p:cNvSpPr/>
            <p:nvPr/>
          </p:nvSpPr>
          <p:spPr>
            <a:xfrm rot="1800000">
              <a:off x="14243040" y="11806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18" name="CustomShape 60"/>
            <p:cNvSpPr/>
            <p:nvPr/>
          </p:nvSpPr>
          <p:spPr>
            <a:xfrm rot="1800000">
              <a:off x="16935840" y="4830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19" name="CustomShape 61"/>
            <p:cNvSpPr/>
            <p:nvPr/>
          </p:nvSpPr>
          <p:spPr>
            <a:xfrm rot="1800000">
              <a:off x="16264080" y="5993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20" name="CustomShape 62"/>
            <p:cNvSpPr/>
            <p:nvPr/>
          </p:nvSpPr>
          <p:spPr>
            <a:xfrm rot="1800000">
              <a:off x="15592320" y="7157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21" name="CustomShape 63"/>
            <p:cNvSpPr/>
            <p:nvPr/>
          </p:nvSpPr>
          <p:spPr>
            <a:xfrm rot="1800000">
              <a:off x="14920560" y="8320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22" name="CustomShape 64"/>
            <p:cNvSpPr/>
            <p:nvPr/>
          </p:nvSpPr>
          <p:spPr>
            <a:xfrm rot="1800000">
              <a:off x="14248800" y="9485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23" name="CustomShape 65"/>
            <p:cNvSpPr/>
            <p:nvPr/>
          </p:nvSpPr>
          <p:spPr>
            <a:xfrm rot="1800000">
              <a:off x="13577040" y="10647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24" name="CustomShape 66"/>
            <p:cNvSpPr/>
            <p:nvPr/>
          </p:nvSpPr>
          <p:spPr>
            <a:xfrm rot="1800000">
              <a:off x="12905280" y="11812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25" name="CustomShape 67"/>
            <p:cNvSpPr/>
            <p:nvPr/>
          </p:nvSpPr>
          <p:spPr>
            <a:xfrm rot="1800000">
              <a:off x="19622520" y="4829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26" name="CustomShape 68"/>
            <p:cNvSpPr/>
            <p:nvPr/>
          </p:nvSpPr>
          <p:spPr>
            <a:xfrm rot="1800000">
              <a:off x="20961360" y="4826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27" name="CustomShape 69"/>
            <p:cNvSpPr/>
            <p:nvPr/>
          </p:nvSpPr>
          <p:spPr>
            <a:xfrm rot="1800000">
              <a:off x="20289600" y="5988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28" name="CustomShape 70"/>
            <p:cNvSpPr/>
            <p:nvPr/>
          </p:nvSpPr>
          <p:spPr>
            <a:xfrm rot="1800000">
              <a:off x="19617840" y="7153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29" name="CustomShape 71"/>
            <p:cNvSpPr/>
            <p:nvPr/>
          </p:nvSpPr>
          <p:spPr>
            <a:xfrm rot="1800000">
              <a:off x="18946080" y="8316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30" name="CustomShape 72"/>
            <p:cNvSpPr/>
            <p:nvPr/>
          </p:nvSpPr>
          <p:spPr>
            <a:xfrm rot="1800000">
              <a:off x="18274320" y="948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31" name="CustomShape 73"/>
            <p:cNvSpPr/>
            <p:nvPr/>
          </p:nvSpPr>
          <p:spPr>
            <a:xfrm rot="1800000">
              <a:off x="17602560" y="10643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32" name="CustomShape 74"/>
            <p:cNvSpPr/>
            <p:nvPr/>
          </p:nvSpPr>
          <p:spPr>
            <a:xfrm rot="1800000">
              <a:off x="16930800" y="11807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133" name="CustomShape 75"/>
            <p:cNvSpPr/>
            <p:nvPr/>
          </p:nvSpPr>
          <p:spPr>
            <a:xfrm rot="1800000">
              <a:off x="16259040" y="12970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134" name="CustomShape 76"/>
            <p:cNvSpPr/>
            <p:nvPr/>
          </p:nvSpPr>
          <p:spPr>
            <a:xfrm rot="1800000">
              <a:off x="18950760" y="5994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35" name="CustomShape 77"/>
            <p:cNvSpPr/>
            <p:nvPr/>
          </p:nvSpPr>
          <p:spPr>
            <a:xfrm rot="1800000">
              <a:off x="18279000" y="7156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36" name="CustomShape 78"/>
            <p:cNvSpPr/>
            <p:nvPr/>
          </p:nvSpPr>
          <p:spPr>
            <a:xfrm rot="1800000">
              <a:off x="17607240" y="8321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37" name="CustomShape 79"/>
            <p:cNvSpPr/>
            <p:nvPr/>
          </p:nvSpPr>
          <p:spPr>
            <a:xfrm rot="1800000">
              <a:off x="16935480" y="9483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38" name="CustomShape 80"/>
            <p:cNvSpPr/>
            <p:nvPr/>
          </p:nvSpPr>
          <p:spPr>
            <a:xfrm rot="1800000">
              <a:off x="16263720" y="1064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39" name="CustomShape 81"/>
            <p:cNvSpPr/>
            <p:nvPr/>
          </p:nvSpPr>
          <p:spPr>
            <a:xfrm rot="1800000">
              <a:off x="15591600" y="11810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40" name="CustomShape 82"/>
            <p:cNvSpPr/>
            <p:nvPr/>
          </p:nvSpPr>
          <p:spPr>
            <a:xfrm rot="1800000">
              <a:off x="14920200" y="12975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41" name="CustomShape 83"/>
            <p:cNvSpPr/>
            <p:nvPr/>
          </p:nvSpPr>
          <p:spPr>
            <a:xfrm rot="1800000">
              <a:off x="10219320" y="-599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42" name="CustomShape 84"/>
            <p:cNvSpPr/>
            <p:nvPr/>
          </p:nvSpPr>
          <p:spPr>
            <a:xfrm rot="1800000">
              <a:off x="11558160" y="-602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43" name="CustomShape 85"/>
            <p:cNvSpPr/>
            <p:nvPr/>
          </p:nvSpPr>
          <p:spPr>
            <a:xfrm rot="1800000">
              <a:off x="10886400" y="559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44" name="CustomShape 86"/>
            <p:cNvSpPr/>
            <p:nvPr/>
          </p:nvSpPr>
          <p:spPr>
            <a:xfrm rot="1800000">
              <a:off x="10214640" y="1724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45" name="CustomShape 87"/>
            <p:cNvSpPr/>
            <p:nvPr/>
          </p:nvSpPr>
          <p:spPr>
            <a:xfrm rot="1800000">
              <a:off x="9542880" y="2886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46" name="CustomShape 88"/>
            <p:cNvSpPr/>
            <p:nvPr/>
          </p:nvSpPr>
          <p:spPr>
            <a:xfrm rot="1800000">
              <a:off x="8871120" y="4051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47" name="CustomShape 89"/>
            <p:cNvSpPr/>
            <p:nvPr/>
          </p:nvSpPr>
          <p:spPr>
            <a:xfrm rot="1800000">
              <a:off x="8199360" y="5214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48" name="CustomShape 90"/>
            <p:cNvSpPr/>
            <p:nvPr/>
          </p:nvSpPr>
          <p:spPr>
            <a:xfrm rot="1800000">
              <a:off x="7527600" y="6378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49" name="CustomShape 91"/>
            <p:cNvSpPr/>
            <p:nvPr/>
          </p:nvSpPr>
          <p:spPr>
            <a:xfrm rot="1800000">
              <a:off x="6855480" y="7541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50" name="CustomShape 92"/>
            <p:cNvSpPr/>
            <p:nvPr/>
          </p:nvSpPr>
          <p:spPr>
            <a:xfrm rot="1800000">
              <a:off x="9547560" y="565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51" name="CustomShape 93"/>
            <p:cNvSpPr/>
            <p:nvPr/>
          </p:nvSpPr>
          <p:spPr>
            <a:xfrm rot="1800000">
              <a:off x="8875800" y="1727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52" name="CustomShape 94"/>
            <p:cNvSpPr/>
            <p:nvPr/>
          </p:nvSpPr>
          <p:spPr>
            <a:xfrm rot="1800000">
              <a:off x="8204040" y="2892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53" name="CustomShape 95"/>
            <p:cNvSpPr/>
            <p:nvPr/>
          </p:nvSpPr>
          <p:spPr>
            <a:xfrm rot="1800000">
              <a:off x="7532280" y="4054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54" name="CustomShape 96"/>
            <p:cNvSpPr/>
            <p:nvPr/>
          </p:nvSpPr>
          <p:spPr>
            <a:xfrm rot="1800000">
              <a:off x="6860520" y="5219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55" name="CustomShape 97"/>
            <p:cNvSpPr/>
            <p:nvPr/>
          </p:nvSpPr>
          <p:spPr>
            <a:xfrm rot="1800000">
              <a:off x="6188400" y="638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56" name="CustomShape 98"/>
            <p:cNvSpPr/>
            <p:nvPr/>
          </p:nvSpPr>
          <p:spPr>
            <a:xfrm rot="1800000">
              <a:off x="5517000" y="7546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57" name="CustomShape 99"/>
            <p:cNvSpPr/>
            <p:nvPr/>
          </p:nvSpPr>
          <p:spPr>
            <a:xfrm rot="1800000">
              <a:off x="12234240" y="5637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58" name="CustomShape 100"/>
            <p:cNvSpPr/>
            <p:nvPr/>
          </p:nvSpPr>
          <p:spPr>
            <a:xfrm rot="1800000">
              <a:off x="13573080" y="560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59" name="CustomShape 101"/>
            <p:cNvSpPr/>
            <p:nvPr/>
          </p:nvSpPr>
          <p:spPr>
            <a:xfrm rot="1800000">
              <a:off x="12901320" y="1722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60" name="CustomShape 102"/>
            <p:cNvSpPr/>
            <p:nvPr/>
          </p:nvSpPr>
          <p:spPr>
            <a:xfrm rot="1800000">
              <a:off x="12229560" y="2887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61" name="CustomShape 103"/>
            <p:cNvSpPr/>
            <p:nvPr/>
          </p:nvSpPr>
          <p:spPr>
            <a:xfrm rot="1800000">
              <a:off x="11557440" y="4050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62" name="CustomShape 104"/>
            <p:cNvSpPr/>
            <p:nvPr/>
          </p:nvSpPr>
          <p:spPr>
            <a:xfrm rot="1800000">
              <a:off x="10886040" y="5214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63" name="CustomShape 105"/>
            <p:cNvSpPr/>
            <p:nvPr/>
          </p:nvSpPr>
          <p:spPr>
            <a:xfrm rot="1800000">
              <a:off x="10213920" y="637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64" name="CustomShape 106"/>
            <p:cNvSpPr/>
            <p:nvPr/>
          </p:nvSpPr>
          <p:spPr>
            <a:xfrm rot="1800000">
              <a:off x="9542160" y="7542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165" name="CustomShape 107"/>
            <p:cNvSpPr/>
            <p:nvPr/>
          </p:nvSpPr>
          <p:spPr>
            <a:xfrm rot="1800000">
              <a:off x="8870400" y="8704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166" name="CustomShape 108"/>
            <p:cNvSpPr/>
            <p:nvPr/>
          </p:nvSpPr>
          <p:spPr>
            <a:xfrm rot="1800000">
              <a:off x="11562480" y="1728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67" name="CustomShape 109"/>
            <p:cNvSpPr/>
            <p:nvPr/>
          </p:nvSpPr>
          <p:spPr>
            <a:xfrm rot="1800000">
              <a:off x="10890360" y="28908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68" name="CustomShape 110"/>
            <p:cNvSpPr/>
            <p:nvPr/>
          </p:nvSpPr>
          <p:spPr>
            <a:xfrm rot="1800000">
              <a:off x="10218960" y="40557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69" name="CustomShape 111"/>
            <p:cNvSpPr/>
            <p:nvPr/>
          </p:nvSpPr>
          <p:spPr>
            <a:xfrm rot="1800000">
              <a:off x="9546840" y="5218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70" name="CustomShape 112"/>
            <p:cNvSpPr/>
            <p:nvPr/>
          </p:nvSpPr>
          <p:spPr>
            <a:xfrm rot="1800000">
              <a:off x="8875080" y="6382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1" name="CustomShape 113"/>
            <p:cNvSpPr/>
            <p:nvPr/>
          </p:nvSpPr>
          <p:spPr>
            <a:xfrm rot="1800000">
              <a:off x="8203320" y="7545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72" name="CustomShape 114"/>
            <p:cNvSpPr/>
            <p:nvPr/>
          </p:nvSpPr>
          <p:spPr>
            <a:xfrm rot="1800000">
              <a:off x="7531560" y="87098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3" name="CustomShape 115"/>
            <p:cNvSpPr/>
            <p:nvPr/>
          </p:nvSpPr>
          <p:spPr>
            <a:xfrm rot="1800000">
              <a:off x="14248800" y="1727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74" name="CustomShape 116"/>
            <p:cNvSpPr/>
            <p:nvPr/>
          </p:nvSpPr>
          <p:spPr>
            <a:xfrm rot="1800000">
              <a:off x="15588000" y="17240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5" name="CustomShape 117"/>
            <p:cNvSpPr/>
            <p:nvPr/>
          </p:nvSpPr>
          <p:spPr>
            <a:xfrm rot="1800000">
              <a:off x="14915880" y="28864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76" name="CustomShape 118"/>
            <p:cNvSpPr/>
            <p:nvPr/>
          </p:nvSpPr>
          <p:spPr>
            <a:xfrm rot="1800000">
              <a:off x="14244120" y="4051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7" name="CustomShape 119"/>
            <p:cNvSpPr/>
            <p:nvPr/>
          </p:nvSpPr>
          <p:spPr>
            <a:xfrm rot="1800000">
              <a:off x="13572360" y="5213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78" name="CustomShape 120"/>
            <p:cNvSpPr/>
            <p:nvPr/>
          </p:nvSpPr>
          <p:spPr>
            <a:xfrm rot="1800000">
              <a:off x="12900600" y="6378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9" name="CustomShape 121"/>
            <p:cNvSpPr/>
            <p:nvPr/>
          </p:nvSpPr>
          <p:spPr>
            <a:xfrm rot="1800000">
              <a:off x="12228840" y="7540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0" name="CustomShape 122"/>
            <p:cNvSpPr/>
            <p:nvPr/>
          </p:nvSpPr>
          <p:spPr>
            <a:xfrm rot="1800000">
              <a:off x="11557080" y="8705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81" name="CustomShape 123"/>
            <p:cNvSpPr/>
            <p:nvPr/>
          </p:nvSpPr>
          <p:spPr>
            <a:xfrm rot="1800000">
              <a:off x="10885320" y="9867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2" name="CustomShape 124"/>
            <p:cNvSpPr/>
            <p:nvPr/>
          </p:nvSpPr>
          <p:spPr>
            <a:xfrm rot="1800000">
              <a:off x="13577040" y="2892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83" name="CustomShape 125"/>
            <p:cNvSpPr/>
            <p:nvPr/>
          </p:nvSpPr>
          <p:spPr>
            <a:xfrm rot="1800000">
              <a:off x="12905280" y="4054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4" name="CustomShape 126"/>
            <p:cNvSpPr/>
            <p:nvPr/>
          </p:nvSpPr>
          <p:spPr>
            <a:xfrm rot="1800000">
              <a:off x="12233520" y="5219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85" name="CustomShape 127"/>
            <p:cNvSpPr/>
            <p:nvPr/>
          </p:nvSpPr>
          <p:spPr>
            <a:xfrm rot="1800000">
              <a:off x="11561760" y="638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6" name="CustomShape 128"/>
            <p:cNvSpPr/>
            <p:nvPr/>
          </p:nvSpPr>
          <p:spPr>
            <a:xfrm rot="1800000">
              <a:off x="10890000" y="754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87" name="CustomShape 129"/>
            <p:cNvSpPr/>
            <p:nvPr/>
          </p:nvSpPr>
          <p:spPr>
            <a:xfrm rot="1800000">
              <a:off x="10218240" y="8708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8" name="CustomShape 130"/>
            <p:cNvSpPr/>
            <p:nvPr/>
          </p:nvSpPr>
          <p:spPr>
            <a:xfrm rot="1800000">
              <a:off x="9546480" y="9873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89" name="CustomShape 131"/>
            <p:cNvSpPr/>
            <p:nvPr/>
          </p:nvSpPr>
          <p:spPr>
            <a:xfrm rot="1800000">
              <a:off x="16263720" y="289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90" name="CustomShape 132"/>
            <p:cNvSpPr/>
            <p:nvPr/>
          </p:nvSpPr>
          <p:spPr>
            <a:xfrm rot="1800000">
              <a:off x="17602560" y="28872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1" name="CustomShape 133"/>
            <p:cNvSpPr/>
            <p:nvPr/>
          </p:nvSpPr>
          <p:spPr>
            <a:xfrm rot="1800000">
              <a:off x="16930800" y="4049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92" name="CustomShape 134"/>
            <p:cNvSpPr/>
            <p:nvPr/>
          </p:nvSpPr>
          <p:spPr>
            <a:xfrm rot="1800000">
              <a:off x="16259040" y="5214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3" name="CustomShape 135"/>
            <p:cNvSpPr/>
            <p:nvPr/>
          </p:nvSpPr>
          <p:spPr>
            <a:xfrm rot="1800000">
              <a:off x="15587280" y="6376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94" name="CustomShape 136"/>
            <p:cNvSpPr/>
            <p:nvPr/>
          </p:nvSpPr>
          <p:spPr>
            <a:xfrm rot="1800000">
              <a:off x="14915520" y="754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5" name="CustomShape 137"/>
            <p:cNvSpPr/>
            <p:nvPr/>
          </p:nvSpPr>
          <p:spPr>
            <a:xfrm rot="1800000">
              <a:off x="14243760" y="870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96" name="CustomShape 138"/>
            <p:cNvSpPr/>
            <p:nvPr/>
          </p:nvSpPr>
          <p:spPr>
            <a:xfrm rot="1800000">
              <a:off x="13572000" y="9868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7" name="CustomShape 139"/>
            <p:cNvSpPr/>
            <p:nvPr/>
          </p:nvSpPr>
          <p:spPr>
            <a:xfrm rot="1800000">
              <a:off x="12900240" y="11031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98" name="CustomShape 140"/>
            <p:cNvSpPr/>
            <p:nvPr/>
          </p:nvSpPr>
          <p:spPr>
            <a:xfrm rot="1800000">
              <a:off x="15591960" y="4055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9" name="CustomShape 141"/>
            <p:cNvSpPr/>
            <p:nvPr/>
          </p:nvSpPr>
          <p:spPr>
            <a:xfrm rot="1800000">
              <a:off x="14920200" y="5217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0" name="CustomShape 142"/>
            <p:cNvSpPr/>
            <p:nvPr/>
          </p:nvSpPr>
          <p:spPr>
            <a:xfrm rot="1800000">
              <a:off x="14248440" y="638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01" name="CustomShape 143"/>
            <p:cNvSpPr/>
            <p:nvPr/>
          </p:nvSpPr>
          <p:spPr>
            <a:xfrm rot="1800000">
              <a:off x="13576680" y="754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2" name="CustomShape 144"/>
            <p:cNvSpPr/>
            <p:nvPr/>
          </p:nvSpPr>
          <p:spPr>
            <a:xfrm rot="1800000">
              <a:off x="12904920" y="870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03" name="CustomShape 145"/>
            <p:cNvSpPr/>
            <p:nvPr/>
          </p:nvSpPr>
          <p:spPr>
            <a:xfrm rot="1800000">
              <a:off x="12233160" y="9871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4" name="CustomShape 146"/>
            <p:cNvSpPr/>
            <p:nvPr/>
          </p:nvSpPr>
          <p:spPr>
            <a:xfrm rot="1800000">
              <a:off x="11561400" y="11036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05" name="CustomShape 147"/>
            <p:cNvSpPr/>
            <p:nvPr/>
          </p:nvSpPr>
          <p:spPr>
            <a:xfrm rot="1800000">
              <a:off x="18278640" y="4053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6" name="CustomShape 148"/>
            <p:cNvSpPr/>
            <p:nvPr/>
          </p:nvSpPr>
          <p:spPr>
            <a:xfrm rot="1800000">
              <a:off x="19617480" y="4050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07" name="CustomShape 149"/>
            <p:cNvSpPr/>
            <p:nvPr/>
          </p:nvSpPr>
          <p:spPr>
            <a:xfrm rot="1800000">
              <a:off x="18945720" y="5213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8" name="CustomShape 150"/>
            <p:cNvSpPr/>
            <p:nvPr/>
          </p:nvSpPr>
          <p:spPr>
            <a:xfrm rot="1800000">
              <a:off x="18273960" y="637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09" name="CustomShape 151"/>
            <p:cNvSpPr/>
            <p:nvPr/>
          </p:nvSpPr>
          <p:spPr>
            <a:xfrm rot="1800000">
              <a:off x="17602200" y="7540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10" name="CustomShape 152"/>
            <p:cNvSpPr/>
            <p:nvPr/>
          </p:nvSpPr>
          <p:spPr>
            <a:xfrm rot="1800000">
              <a:off x="16930440" y="870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1" name="CustomShape 153"/>
            <p:cNvSpPr/>
            <p:nvPr/>
          </p:nvSpPr>
          <p:spPr>
            <a:xfrm rot="1800000">
              <a:off x="16258320" y="986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12" name="CustomShape 154"/>
            <p:cNvSpPr/>
            <p:nvPr/>
          </p:nvSpPr>
          <p:spPr>
            <a:xfrm rot="1800000">
              <a:off x="15586920" y="11032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3" name="CustomShape 155"/>
            <p:cNvSpPr/>
            <p:nvPr/>
          </p:nvSpPr>
          <p:spPr>
            <a:xfrm rot="1800000">
              <a:off x="14914800" y="12194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14" name="CustomShape 156"/>
            <p:cNvSpPr/>
            <p:nvPr/>
          </p:nvSpPr>
          <p:spPr>
            <a:xfrm rot="1800000">
              <a:off x="17606880" y="5218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5" name="CustomShape 157"/>
            <p:cNvSpPr/>
            <p:nvPr/>
          </p:nvSpPr>
          <p:spPr>
            <a:xfrm rot="1800000">
              <a:off x="16935120" y="6381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16" name="CustomShape 158"/>
            <p:cNvSpPr/>
            <p:nvPr/>
          </p:nvSpPr>
          <p:spPr>
            <a:xfrm rot="1800000">
              <a:off x="16263360" y="754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7" name="CustomShape 159"/>
            <p:cNvSpPr/>
            <p:nvPr/>
          </p:nvSpPr>
          <p:spPr>
            <a:xfrm rot="1800000">
              <a:off x="15591240" y="870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18" name="CustomShape 160"/>
            <p:cNvSpPr/>
            <p:nvPr/>
          </p:nvSpPr>
          <p:spPr>
            <a:xfrm rot="1800000">
              <a:off x="14919840" y="9873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9" name="CustomShape 161"/>
            <p:cNvSpPr/>
            <p:nvPr/>
          </p:nvSpPr>
          <p:spPr>
            <a:xfrm rot="1800000">
              <a:off x="14247720" y="11035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20" name="CustomShape 162"/>
            <p:cNvSpPr/>
            <p:nvPr/>
          </p:nvSpPr>
          <p:spPr>
            <a:xfrm rot="1800000">
              <a:off x="13575960" y="12200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21" name="CustomShape 163"/>
            <p:cNvSpPr/>
            <p:nvPr/>
          </p:nvSpPr>
          <p:spPr>
            <a:xfrm rot="1800000">
              <a:off x="12957840" y="1182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2" name="CustomShape 164"/>
            <p:cNvSpPr/>
            <p:nvPr/>
          </p:nvSpPr>
          <p:spPr>
            <a:xfrm rot="1800000">
              <a:off x="13628520" y="1569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3" name="CustomShape 165"/>
            <p:cNvSpPr/>
            <p:nvPr/>
          </p:nvSpPr>
          <p:spPr>
            <a:xfrm rot="1800000">
              <a:off x="14967000" y="2343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4" name="CustomShape 166"/>
            <p:cNvSpPr/>
            <p:nvPr/>
          </p:nvSpPr>
          <p:spPr>
            <a:xfrm rot="1800000">
              <a:off x="15639120" y="2730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5" name="CustomShape 167"/>
            <p:cNvSpPr/>
            <p:nvPr/>
          </p:nvSpPr>
          <p:spPr>
            <a:xfrm rot="1800000">
              <a:off x="16976160" y="3503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6" name="CustomShape 168"/>
            <p:cNvSpPr/>
            <p:nvPr/>
          </p:nvSpPr>
          <p:spPr>
            <a:xfrm rot="1800000">
              <a:off x="17648280" y="3891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7" name="CustomShape 169"/>
            <p:cNvSpPr/>
            <p:nvPr/>
          </p:nvSpPr>
          <p:spPr>
            <a:xfrm rot="1800000">
              <a:off x="18988920" y="4664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8" name="CustomShape 170"/>
            <p:cNvSpPr/>
            <p:nvPr/>
          </p:nvSpPr>
          <p:spPr>
            <a:xfrm rot="1800000">
              <a:off x="19657440" y="5051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29" name="CustomShape 171"/>
            <p:cNvSpPr/>
            <p:nvPr/>
          </p:nvSpPr>
          <p:spPr>
            <a:xfrm rot="1800000">
              <a:off x="20998080" y="5825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0" name="CustomShape 172"/>
            <p:cNvSpPr/>
            <p:nvPr/>
          </p:nvSpPr>
          <p:spPr>
            <a:xfrm rot="1800000">
              <a:off x="21669840" y="6212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1" name="CustomShape 173"/>
            <p:cNvSpPr/>
            <p:nvPr/>
          </p:nvSpPr>
          <p:spPr>
            <a:xfrm rot="1800000">
              <a:off x="11622600" y="1186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2" name="CustomShape 174"/>
            <p:cNvSpPr/>
            <p:nvPr/>
          </p:nvSpPr>
          <p:spPr>
            <a:xfrm rot="1800000">
              <a:off x="12294360" y="15735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3" name="CustomShape 175"/>
            <p:cNvSpPr/>
            <p:nvPr/>
          </p:nvSpPr>
          <p:spPr>
            <a:xfrm rot="1800000">
              <a:off x="13631760" y="23464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4" name="CustomShape 176"/>
            <p:cNvSpPr/>
            <p:nvPr/>
          </p:nvSpPr>
          <p:spPr>
            <a:xfrm rot="1800000">
              <a:off x="14303520" y="27345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5" name="CustomShape 177"/>
            <p:cNvSpPr/>
            <p:nvPr/>
          </p:nvSpPr>
          <p:spPr>
            <a:xfrm rot="1800000">
              <a:off x="15644160" y="3507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6" name="CustomShape 178"/>
            <p:cNvSpPr/>
            <p:nvPr/>
          </p:nvSpPr>
          <p:spPr>
            <a:xfrm rot="1800000">
              <a:off x="16314120" y="38948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7" name="CustomShape 179"/>
            <p:cNvSpPr/>
            <p:nvPr/>
          </p:nvSpPr>
          <p:spPr>
            <a:xfrm rot="1800000">
              <a:off x="17654400" y="4668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8" name="CustomShape 180"/>
            <p:cNvSpPr/>
            <p:nvPr/>
          </p:nvSpPr>
          <p:spPr>
            <a:xfrm rot="1800000">
              <a:off x="18325440" y="5055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39" name="CustomShape 181"/>
            <p:cNvSpPr/>
            <p:nvPr/>
          </p:nvSpPr>
          <p:spPr>
            <a:xfrm rot="1800000">
              <a:off x="19663560" y="58291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0" name="CustomShape 182"/>
            <p:cNvSpPr/>
            <p:nvPr/>
          </p:nvSpPr>
          <p:spPr>
            <a:xfrm rot="1800000">
              <a:off x="20335680" y="6216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1" name="CustomShape 183"/>
            <p:cNvSpPr/>
            <p:nvPr/>
          </p:nvSpPr>
          <p:spPr>
            <a:xfrm rot="1800000">
              <a:off x="12284640" y="23497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2" name="CustomShape 184"/>
            <p:cNvSpPr/>
            <p:nvPr/>
          </p:nvSpPr>
          <p:spPr>
            <a:xfrm rot="1800000">
              <a:off x="12955680" y="27370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3" name="CustomShape 185"/>
            <p:cNvSpPr/>
            <p:nvPr/>
          </p:nvSpPr>
          <p:spPr>
            <a:xfrm rot="1800000">
              <a:off x="14293800" y="3510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4" name="CustomShape 186"/>
            <p:cNvSpPr/>
            <p:nvPr/>
          </p:nvSpPr>
          <p:spPr>
            <a:xfrm rot="1800000">
              <a:off x="14965920" y="38980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5" name="CustomShape 187"/>
            <p:cNvSpPr/>
            <p:nvPr/>
          </p:nvSpPr>
          <p:spPr>
            <a:xfrm rot="1800000">
              <a:off x="16302960" y="4670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6" name="CustomShape 188"/>
            <p:cNvSpPr/>
            <p:nvPr/>
          </p:nvSpPr>
          <p:spPr>
            <a:xfrm rot="1800000">
              <a:off x="16974720" y="5058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7" name="CustomShape 189"/>
            <p:cNvSpPr/>
            <p:nvPr/>
          </p:nvSpPr>
          <p:spPr>
            <a:xfrm rot="1800000">
              <a:off x="18315720" y="5831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8" name="CustomShape 190"/>
            <p:cNvSpPr/>
            <p:nvPr/>
          </p:nvSpPr>
          <p:spPr>
            <a:xfrm rot="1800000">
              <a:off x="18983880" y="6218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49" name="CustomShape 191"/>
            <p:cNvSpPr/>
            <p:nvPr/>
          </p:nvSpPr>
          <p:spPr>
            <a:xfrm rot="1800000">
              <a:off x="20324520" y="6992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0" name="CustomShape 192"/>
            <p:cNvSpPr/>
            <p:nvPr/>
          </p:nvSpPr>
          <p:spPr>
            <a:xfrm rot="1800000">
              <a:off x="20997000" y="73800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1" name="CustomShape 193"/>
            <p:cNvSpPr/>
            <p:nvPr/>
          </p:nvSpPr>
          <p:spPr>
            <a:xfrm rot="1800000">
              <a:off x="10947960" y="2354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2" name="CustomShape 194"/>
            <p:cNvSpPr/>
            <p:nvPr/>
          </p:nvSpPr>
          <p:spPr>
            <a:xfrm rot="1800000">
              <a:off x="11620080" y="2741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3" name="CustomShape 195"/>
            <p:cNvSpPr/>
            <p:nvPr/>
          </p:nvSpPr>
          <p:spPr>
            <a:xfrm rot="1800000">
              <a:off x="12957480" y="3514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4" name="CustomShape 196"/>
            <p:cNvSpPr/>
            <p:nvPr/>
          </p:nvSpPr>
          <p:spPr>
            <a:xfrm rot="1800000">
              <a:off x="13629240" y="3902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5" name="CustomShape 197"/>
            <p:cNvSpPr/>
            <p:nvPr/>
          </p:nvSpPr>
          <p:spPr>
            <a:xfrm rot="1800000">
              <a:off x="14969880" y="467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6" name="CustomShape 198"/>
            <p:cNvSpPr/>
            <p:nvPr/>
          </p:nvSpPr>
          <p:spPr>
            <a:xfrm rot="1800000">
              <a:off x="15639480" y="5063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7" name="CustomShape 199"/>
            <p:cNvSpPr/>
            <p:nvPr/>
          </p:nvSpPr>
          <p:spPr>
            <a:xfrm rot="1800000">
              <a:off x="16980120" y="5837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8" name="CustomShape 200"/>
            <p:cNvSpPr/>
            <p:nvPr/>
          </p:nvSpPr>
          <p:spPr>
            <a:xfrm rot="1800000">
              <a:off x="17651160" y="622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59" name="CustomShape 201"/>
            <p:cNvSpPr/>
            <p:nvPr/>
          </p:nvSpPr>
          <p:spPr>
            <a:xfrm rot="1800000">
              <a:off x="18989280" y="6997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0" name="CustomShape 202"/>
            <p:cNvSpPr/>
            <p:nvPr/>
          </p:nvSpPr>
          <p:spPr>
            <a:xfrm rot="1800000">
              <a:off x="19661400" y="738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1" name="CustomShape 203"/>
            <p:cNvSpPr/>
            <p:nvPr/>
          </p:nvSpPr>
          <p:spPr>
            <a:xfrm rot="1800000">
              <a:off x="11616840" y="3506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2" name="CustomShape 204"/>
            <p:cNvSpPr/>
            <p:nvPr/>
          </p:nvSpPr>
          <p:spPr>
            <a:xfrm rot="1800000">
              <a:off x="12287880" y="38941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3" name="CustomShape 205"/>
            <p:cNvSpPr/>
            <p:nvPr/>
          </p:nvSpPr>
          <p:spPr>
            <a:xfrm rot="1800000">
              <a:off x="13625640" y="4667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4" name="CustomShape 206"/>
            <p:cNvSpPr/>
            <p:nvPr/>
          </p:nvSpPr>
          <p:spPr>
            <a:xfrm rot="1800000">
              <a:off x="14298120" y="50551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5" name="CustomShape 207"/>
            <p:cNvSpPr/>
            <p:nvPr/>
          </p:nvSpPr>
          <p:spPr>
            <a:xfrm rot="1800000">
              <a:off x="15634800" y="5827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6" name="CustomShape 208"/>
            <p:cNvSpPr/>
            <p:nvPr/>
          </p:nvSpPr>
          <p:spPr>
            <a:xfrm rot="1800000">
              <a:off x="16306920" y="62154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7" name="CustomShape 209"/>
            <p:cNvSpPr/>
            <p:nvPr/>
          </p:nvSpPr>
          <p:spPr>
            <a:xfrm rot="1800000">
              <a:off x="17647920" y="6988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8" name="CustomShape 210"/>
            <p:cNvSpPr/>
            <p:nvPr/>
          </p:nvSpPr>
          <p:spPr>
            <a:xfrm rot="1800000">
              <a:off x="18316080" y="7375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69" name="CustomShape 211"/>
            <p:cNvSpPr/>
            <p:nvPr/>
          </p:nvSpPr>
          <p:spPr>
            <a:xfrm rot="1800000">
              <a:off x="19656720" y="8149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0" name="CustomShape 212"/>
            <p:cNvSpPr/>
            <p:nvPr/>
          </p:nvSpPr>
          <p:spPr>
            <a:xfrm rot="1800000">
              <a:off x="20328840" y="8536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1" name="CustomShape 213"/>
            <p:cNvSpPr/>
            <p:nvPr/>
          </p:nvSpPr>
          <p:spPr>
            <a:xfrm rot="1800000">
              <a:off x="10280160" y="3511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2" name="CustomShape 214"/>
            <p:cNvSpPr/>
            <p:nvPr/>
          </p:nvSpPr>
          <p:spPr>
            <a:xfrm rot="1800000">
              <a:off x="10952280" y="3898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3" name="CustomShape 215"/>
            <p:cNvSpPr/>
            <p:nvPr/>
          </p:nvSpPr>
          <p:spPr>
            <a:xfrm rot="1800000">
              <a:off x="12289320" y="4671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4" name="CustomShape 216"/>
            <p:cNvSpPr/>
            <p:nvPr/>
          </p:nvSpPr>
          <p:spPr>
            <a:xfrm rot="1800000">
              <a:off x="12961440" y="5059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5" name="CustomShape 217"/>
            <p:cNvSpPr/>
            <p:nvPr/>
          </p:nvSpPr>
          <p:spPr>
            <a:xfrm rot="1800000">
              <a:off x="14302080" y="5832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6" name="CustomShape 218"/>
            <p:cNvSpPr/>
            <p:nvPr/>
          </p:nvSpPr>
          <p:spPr>
            <a:xfrm rot="1800000">
              <a:off x="14971680" y="6219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7" name="CustomShape 219"/>
            <p:cNvSpPr/>
            <p:nvPr/>
          </p:nvSpPr>
          <p:spPr>
            <a:xfrm rot="1800000">
              <a:off x="16312320" y="6993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8" name="CustomShape 220"/>
            <p:cNvSpPr/>
            <p:nvPr/>
          </p:nvSpPr>
          <p:spPr>
            <a:xfrm rot="1800000">
              <a:off x="16983000" y="7380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79" name="CustomShape 221"/>
            <p:cNvSpPr/>
            <p:nvPr/>
          </p:nvSpPr>
          <p:spPr>
            <a:xfrm rot="1800000">
              <a:off x="18321480" y="8154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0" name="CustomShape 222"/>
            <p:cNvSpPr/>
            <p:nvPr/>
          </p:nvSpPr>
          <p:spPr>
            <a:xfrm rot="1800000">
              <a:off x="18993600" y="854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1" name="CustomShape 223"/>
            <p:cNvSpPr/>
            <p:nvPr/>
          </p:nvSpPr>
          <p:spPr>
            <a:xfrm rot="1800000">
              <a:off x="10948680" y="4664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2" name="CustomShape 224"/>
            <p:cNvSpPr/>
            <p:nvPr/>
          </p:nvSpPr>
          <p:spPr>
            <a:xfrm rot="1800000">
              <a:off x="11619720" y="5051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3" name="CustomShape 225"/>
            <p:cNvSpPr/>
            <p:nvPr/>
          </p:nvSpPr>
          <p:spPr>
            <a:xfrm rot="1800000">
              <a:off x="12957480" y="5825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4" name="CustomShape 226"/>
            <p:cNvSpPr/>
            <p:nvPr/>
          </p:nvSpPr>
          <p:spPr>
            <a:xfrm rot="1800000">
              <a:off x="13629960" y="6212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5" name="CustomShape 227"/>
            <p:cNvSpPr/>
            <p:nvPr/>
          </p:nvSpPr>
          <p:spPr>
            <a:xfrm rot="1800000">
              <a:off x="14966640" y="6985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6" name="CustomShape 228"/>
            <p:cNvSpPr/>
            <p:nvPr/>
          </p:nvSpPr>
          <p:spPr>
            <a:xfrm rot="1800000">
              <a:off x="15638760" y="737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7" name="CustomShape 229"/>
            <p:cNvSpPr/>
            <p:nvPr/>
          </p:nvSpPr>
          <p:spPr>
            <a:xfrm rot="1800000">
              <a:off x="16979760" y="8146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8" name="CustomShape 230"/>
            <p:cNvSpPr/>
            <p:nvPr/>
          </p:nvSpPr>
          <p:spPr>
            <a:xfrm rot="1800000">
              <a:off x="17647920" y="853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89" name="CustomShape 231"/>
            <p:cNvSpPr/>
            <p:nvPr/>
          </p:nvSpPr>
          <p:spPr>
            <a:xfrm rot="1800000">
              <a:off x="18988560" y="9307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0" name="CustomShape 232"/>
            <p:cNvSpPr/>
            <p:nvPr/>
          </p:nvSpPr>
          <p:spPr>
            <a:xfrm rot="1800000">
              <a:off x="19660680" y="9694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1" name="CustomShape 233"/>
            <p:cNvSpPr/>
            <p:nvPr/>
          </p:nvSpPr>
          <p:spPr>
            <a:xfrm rot="1800000">
              <a:off x="9612360" y="4668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2" name="CustomShape 234"/>
            <p:cNvSpPr/>
            <p:nvPr/>
          </p:nvSpPr>
          <p:spPr>
            <a:xfrm rot="1800000">
              <a:off x="10284480" y="5055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3" name="CustomShape 235"/>
            <p:cNvSpPr/>
            <p:nvPr/>
          </p:nvSpPr>
          <p:spPr>
            <a:xfrm rot="1800000">
              <a:off x="11621520" y="5828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4" name="CustomShape 236"/>
            <p:cNvSpPr/>
            <p:nvPr/>
          </p:nvSpPr>
          <p:spPr>
            <a:xfrm rot="1800000">
              <a:off x="12293640" y="6216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5" name="CustomShape 237"/>
            <p:cNvSpPr/>
            <p:nvPr/>
          </p:nvSpPr>
          <p:spPr>
            <a:xfrm rot="1800000">
              <a:off x="13634280" y="6989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6" name="CustomShape 238"/>
            <p:cNvSpPr/>
            <p:nvPr/>
          </p:nvSpPr>
          <p:spPr>
            <a:xfrm rot="1800000">
              <a:off x="14303880" y="7376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7" name="CustomShape 239"/>
            <p:cNvSpPr/>
            <p:nvPr/>
          </p:nvSpPr>
          <p:spPr>
            <a:xfrm rot="1800000">
              <a:off x="15644520" y="8150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8" name="CustomShape 240"/>
            <p:cNvSpPr/>
            <p:nvPr/>
          </p:nvSpPr>
          <p:spPr>
            <a:xfrm rot="1800000">
              <a:off x="16315200" y="8537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299" name="CustomShape 241"/>
            <p:cNvSpPr/>
            <p:nvPr/>
          </p:nvSpPr>
          <p:spPr>
            <a:xfrm rot="1800000">
              <a:off x="17653680" y="9311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0" name="CustomShape 242"/>
            <p:cNvSpPr/>
            <p:nvPr/>
          </p:nvSpPr>
          <p:spPr>
            <a:xfrm rot="1800000">
              <a:off x="18325440" y="9698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1" name="CustomShape 243"/>
            <p:cNvSpPr/>
            <p:nvPr/>
          </p:nvSpPr>
          <p:spPr>
            <a:xfrm rot="1800000">
              <a:off x="10280880" y="5821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2" name="CustomShape 244"/>
            <p:cNvSpPr/>
            <p:nvPr/>
          </p:nvSpPr>
          <p:spPr>
            <a:xfrm rot="1800000">
              <a:off x="10951920" y="6208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3" name="CustomShape 245"/>
            <p:cNvSpPr/>
            <p:nvPr/>
          </p:nvSpPr>
          <p:spPr>
            <a:xfrm rot="1800000">
              <a:off x="12289680" y="6982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4" name="CustomShape 246"/>
            <p:cNvSpPr/>
            <p:nvPr/>
          </p:nvSpPr>
          <p:spPr>
            <a:xfrm rot="1800000">
              <a:off x="12962160" y="7369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5" name="CustomShape 247"/>
            <p:cNvSpPr/>
            <p:nvPr/>
          </p:nvSpPr>
          <p:spPr>
            <a:xfrm rot="1800000">
              <a:off x="14298840" y="8142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6" name="CustomShape 248"/>
            <p:cNvSpPr/>
            <p:nvPr/>
          </p:nvSpPr>
          <p:spPr>
            <a:xfrm rot="1800000">
              <a:off x="14970960" y="8530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7" name="CustomShape 249"/>
            <p:cNvSpPr/>
            <p:nvPr/>
          </p:nvSpPr>
          <p:spPr>
            <a:xfrm rot="1800000">
              <a:off x="16311960" y="9303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8" name="CustomShape 250"/>
            <p:cNvSpPr/>
            <p:nvPr/>
          </p:nvSpPr>
          <p:spPr>
            <a:xfrm rot="1800000">
              <a:off x="16980120" y="9690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09" name="CustomShape 251"/>
            <p:cNvSpPr/>
            <p:nvPr/>
          </p:nvSpPr>
          <p:spPr>
            <a:xfrm rot="1800000">
              <a:off x="18320760" y="10464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0" name="CustomShape 252"/>
            <p:cNvSpPr/>
            <p:nvPr/>
          </p:nvSpPr>
          <p:spPr>
            <a:xfrm rot="1800000">
              <a:off x="18992880" y="10851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1" name="CustomShape 253"/>
            <p:cNvSpPr/>
            <p:nvPr/>
          </p:nvSpPr>
          <p:spPr>
            <a:xfrm rot="1800000">
              <a:off x="8944560" y="5825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2" name="CustomShape 254"/>
            <p:cNvSpPr/>
            <p:nvPr/>
          </p:nvSpPr>
          <p:spPr>
            <a:xfrm rot="1800000">
              <a:off x="9616320" y="6211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3" name="CustomShape 255"/>
            <p:cNvSpPr/>
            <p:nvPr/>
          </p:nvSpPr>
          <p:spPr>
            <a:xfrm rot="1800000">
              <a:off x="10953720" y="6985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4" name="CustomShape 256"/>
            <p:cNvSpPr/>
            <p:nvPr/>
          </p:nvSpPr>
          <p:spPr>
            <a:xfrm rot="1800000">
              <a:off x="11625480" y="737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5" name="CustomShape 257"/>
            <p:cNvSpPr/>
            <p:nvPr/>
          </p:nvSpPr>
          <p:spPr>
            <a:xfrm rot="1800000">
              <a:off x="12966120" y="8146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6" name="CustomShape 258"/>
            <p:cNvSpPr/>
            <p:nvPr/>
          </p:nvSpPr>
          <p:spPr>
            <a:xfrm rot="1800000">
              <a:off x="13636080" y="8533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7" name="CustomShape 259"/>
            <p:cNvSpPr/>
            <p:nvPr/>
          </p:nvSpPr>
          <p:spPr>
            <a:xfrm rot="1800000">
              <a:off x="14976360" y="9307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8" name="CustomShape 260"/>
            <p:cNvSpPr/>
            <p:nvPr/>
          </p:nvSpPr>
          <p:spPr>
            <a:xfrm rot="1800000">
              <a:off x="15647400" y="9694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19" name="CustomShape 261"/>
            <p:cNvSpPr/>
            <p:nvPr/>
          </p:nvSpPr>
          <p:spPr>
            <a:xfrm rot="1800000">
              <a:off x="16985880" y="10467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0" name="CustomShape 262"/>
            <p:cNvSpPr/>
            <p:nvPr/>
          </p:nvSpPr>
          <p:spPr>
            <a:xfrm rot="1800000">
              <a:off x="17657640" y="10855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1" name="CustomShape 263"/>
            <p:cNvSpPr/>
            <p:nvPr/>
          </p:nvSpPr>
          <p:spPr>
            <a:xfrm rot="1800000">
              <a:off x="9613080" y="6977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2" name="CustomShape 264"/>
            <p:cNvSpPr/>
            <p:nvPr/>
          </p:nvSpPr>
          <p:spPr>
            <a:xfrm rot="1800000">
              <a:off x="10283760" y="7365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3" name="CustomShape 265"/>
            <p:cNvSpPr/>
            <p:nvPr/>
          </p:nvSpPr>
          <p:spPr>
            <a:xfrm rot="1800000">
              <a:off x="11621880" y="8138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4" name="CustomShape 266"/>
            <p:cNvSpPr/>
            <p:nvPr/>
          </p:nvSpPr>
          <p:spPr>
            <a:xfrm rot="1800000">
              <a:off x="12294000" y="8526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5" name="CustomShape 267"/>
            <p:cNvSpPr/>
            <p:nvPr/>
          </p:nvSpPr>
          <p:spPr>
            <a:xfrm rot="1800000">
              <a:off x="13631040" y="9298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6" name="CustomShape 268"/>
            <p:cNvSpPr/>
            <p:nvPr/>
          </p:nvSpPr>
          <p:spPr>
            <a:xfrm rot="1800000">
              <a:off x="14303160" y="9686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7" name="CustomShape 269"/>
            <p:cNvSpPr/>
            <p:nvPr/>
          </p:nvSpPr>
          <p:spPr>
            <a:xfrm rot="1800000">
              <a:off x="15643800" y="10459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8" name="CustomShape 270"/>
            <p:cNvSpPr/>
            <p:nvPr/>
          </p:nvSpPr>
          <p:spPr>
            <a:xfrm rot="1800000">
              <a:off x="16312320" y="10846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29" name="CustomShape 271"/>
            <p:cNvSpPr/>
            <p:nvPr/>
          </p:nvSpPr>
          <p:spPr>
            <a:xfrm rot="1800000">
              <a:off x="17652600" y="11620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0" name="CustomShape 272"/>
            <p:cNvSpPr/>
            <p:nvPr/>
          </p:nvSpPr>
          <p:spPr>
            <a:xfrm rot="1800000">
              <a:off x="18325080" y="12008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1" name="CustomShape 273"/>
            <p:cNvSpPr/>
            <p:nvPr/>
          </p:nvSpPr>
          <p:spPr>
            <a:xfrm rot="1800000">
              <a:off x="8276760" y="6981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2" name="CustomShape 274"/>
            <p:cNvSpPr/>
            <p:nvPr/>
          </p:nvSpPr>
          <p:spPr>
            <a:xfrm rot="1800000">
              <a:off x="8948520" y="7368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3" name="CustomShape 275"/>
            <p:cNvSpPr/>
            <p:nvPr/>
          </p:nvSpPr>
          <p:spPr>
            <a:xfrm rot="1800000">
              <a:off x="10285920" y="8141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4" name="CustomShape 276"/>
            <p:cNvSpPr/>
            <p:nvPr/>
          </p:nvSpPr>
          <p:spPr>
            <a:xfrm rot="1800000">
              <a:off x="10957680" y="8529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5" name="CustomShape 277"/>
            <p:cNvSpPr/>
            <p:nvPr/>
          </p:nvSpPr>
          <p:spPr>
            <a:xfrm rot="1800000">
              <a:off x="12298320" y="9303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6" name="CustomShape 278"/>
            <p:cNvSpPr/>
            <p:nvPr/>
          </p:nvSpPr>
          <p:spPr>
            <a:xfrm rot="1800000">
              <a:off x="12967920" y="9690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7" name="CustomShape 279"/>
            <p:cNvSpPr/>
            <p:nvPr/>
          </p:nvSpPr>
          <p:spPr>
            <a:xfrm rot="1800000">
              <a:off x="14308560" y="10464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8" name="CustomShape 280"/>
            <p:cNvSpPr/>
            <p:nvPr/>
          </p:nvSpPr>
          <p:spPr>
            <a:xfrm rot="1800000">
              <a:off x="14979600" y="10851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39" name="CustomShape 281"/>
            <p:cNvSpPr/>
            <p:nvPr/>
          </p:nvSpPr>
          <p:spPr>
            <a:xfrm rot="1800000">
              <a:off x="16317720" y="11624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0" name="CustomShape 282"/>
            <p:cNvSpPr/>
            <p:nvPr/>
          </p:nvSpPr>
          <p:spPr>
            <a:xfrm rot="1800000">
              <a:off x="16989840" y="12012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1" name="CustomShape 283"/>
            <p:cNvSpPr/>
            <p:nvPr/>
          </p:nvSpPr>
          <p:spPr>
            <a:xfrm rot="1800000">
              <a:off x="8945280" y="81345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2" name="CustomShape 284"/>
            <p:cNvSpPr/>
            <p:nvPr/>
          </p:nvSpPr>
          <p:spPr>
            <a:xfrm rot="1800000">
              <a:off x="9615960" y="8522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3" name="CustomShape 285"/>
            <p:cNvSpPr/>
            <p:nvPr/>
          </p:nvSpPr>
          <p:spPr>
            <a:xfrm rot="1800000">
              <a:off x="10954080" y="9295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4" name="CustomShape 286"/>
            <p:cNvSpPr/>
            <p:nvPr/>
          </p:nvSpPr>
          <p:spPr>
            <a:xfrm rot="1800000">
              <a:off x="11626200" y="96832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5" name="CustomShape 287"/>
            <p:cNvSpPr/>
            <p:nvPr/>
          </p:nvSpPr>
          <p:spPr>
            <a:xfrm rot="1800000">
              <a:off x="12963240" y="10455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6" name="CustomShape 288"/>
            <p:cNvSpPr/>
            <p:nvPr/>
          </p:nvSpPr>
          <p:spPr>
            <a:xfrm rot="1800000">
              <a:off x="13635000" y="10843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7" name="CustomShape 289"/>
            <p:cNvSpPr/>
            <p:nvPr/>
          </p:nvSpPr>
          <p:spPr>
            <a:xfrm rot="1800000">
              <a:off x="14976000" y="11616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8" name="CustomShape 290"/>
            <p:cNvSpPr/>
            <p:nvPr/>
          </p:nvSpPr>
          <p:spPr>
            <a:xfrm rot="1800000">
              <a:off x="15644160" y="12003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49" name="CustomShape 291"/>
            <p:cNvSpPr/>
            <p:nvPr/>
          </p:nvSpPr>
          <p:spPr>
            <a:xfrm rot="1800000">
              <a:off x="16984800" y="12777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0" name="CustomShape 292"/>
            <p:cNvSpPr/>
            <p:nvPr/>
          </p:nvSpPr>
          <p:spPr>
            <a:xfrm rot="1800000">
              <a:off x="17657280" y="13164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1" name="CustomShape 293"/>
            <p:cNvSpPr/>
            <p:nvPr/>
          </p:nvSpPr>
          <p:spPr>
            <a:xfrm rot="1800000">
              <a:off x="7608600" y="8138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2" name="CustomShape 294"/>
            <p:cNvSpPr/>
            <p:nvPr/>
          </p:nvSpPr>
          <p:spPr>
            <a:xfrm rot="1800000">
              <a:off x="8280720" y="8525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3" name="CustomShape 295"/>
            <p:cNvSpPr/>
            <p:nvPr/>
          </p:nvSpPr>
          <p:spPr>
            <a:xfrm rot="1800000">
              <a:off x="9617760" y="9298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4" name="CustomShape 296"/>
            <p:cNvSpPr/>
            <p:nvPr/>
          </p:nvSpPr>
          <p:spPr>
            <a:xfrm rot="1800000">
              <a:off x="10289880" y="9686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5" name="CustomShape 297"/>
            <p:cNvSpPr/>
            <p:nvPr/>
          </p:nvSpPr>
          <p:spPr>
            <a:xfrm rot="1800000">
              <a:off x="11630520" y="10459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6" name="CustomShape 298"/>
            <p:cNvSpPr/>
            <p:nvPr/>
          </p:nvSpPr>
          <p:spPr>
            <a:xfrm rot="1800000">
              <a:off x="12300120" y="108468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7" name="CustomShape 299"/>
            <p:cNvSpPr/>
            <p:nvPr/>
          </p:nvSpPr>
          <p:spPr>
            <a:xfrm rot="1800000">
              <a:off x="13640760" y="11620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8" name="CustomShape 300"/>
            <p:cNvSpPr/>
            <p:nvPr/>
          </p:nvSpPr>
          <p:spPr>
            <a:xfrm rot="1800000">
              <a:off x="14311800" y="12007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59" name="CustomShape 301"/>
            <p:cNvSpPr/>
            <p:nvPr/>
          </p:nvSpPr>
          <p:spPr>
            <a:xfrm rot="1800000">
              <a:off x="15649920" y="12781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0" name="CustomShape 302"/>
            <p:cNvSpPr/>
            <p:nvPr/>
          </p:nvSpPr>
          <p:spPr>
            <a:xfrm rot="1800000">
              <a:off x="16322040" y="13168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1" name="CustomShape 303"/>
            <p:cNvSpPr/>
            <p:nvPr/>
          </p:nvSpPr>
          <p:spPr>
            <a:xfrm rot="1800000">
              <a:off x="8277120" y="9291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2" name="CustomShape 304"/>
            <p:cNvSpPr/>
            <p:nvPr/>
          </p:nvSpPr>
          <p:spPr>
            <a:xfrm rot="1800000">
              <a:off x="8948160" y="9679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3" name="CustomShape 305"/>
            <p:cNvSpPr/>
            <p:nvPr/>
          </p:nvSpPr>
          <p:spPr>
            <a:xfrm rot="1800000">
              <a:off x="10285920" y="10452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4" name="CustomShape 306"/>
            <p:cNvSpPr/>
            <p:nvPr/>
          </p:nvSpPr>
          <p:spPr>
            <a:xfrm rot="1800000">
              <a:off x="10958400" y="10840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5" name="CustomShape 307"/>
            <p:cNvSpPr/>
            <p:nvPr/>
          </p:nvSpPr>
          <p:spPr>
            <a:xfrm rot="1800000">
              <a:off x="12295080" y="116125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6" name="CustomShape 308"/>
            <p:cNvSpPr/>
            <p:nvPr/>
          </p:nvSpPr>
          <p:spPr>
            <a:xfrm rot="1800000">
              <a:off x="12967200" y="12000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7" name="CustomShape 309"/>
            <p:cNvSpPr/>
            <p:nvPr/>
          </p:nvSpPr>
          <p:spPr>
            <a:xfrm rot="1800000">
              <a:off x="14308200" y="12773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8" name="CustomShape 310"/>
            <p:cNvSpPr/>
            <p:nvPr/>
          </p:nvSpPr>
          <p:spPr>
            <a:xfrm rot="1800000">
              <a:off x="14976360" y="131605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69" name="CustomShape 311"/>
            <p:cNvSpPr/>
            <p:nvPr/>
          </p:nvSpPr>
          <p:spPr>
            <a:xfrm rot="1800000">
              <a:off x="16317000" y="13934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0" name="CustomShape 312"/>
            <p:cNvSpPr/>
            <p:nvPr/>
          </p:nvSpPr>
          <p:spPr>
            <a:xfrm rot="1800000">
              <a:off x="16989480" y="14321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1" name="CustomShape 313"/>
            <p:cNvSpPr/>
            <p:nvPr/>
          </p:nvSpPr>
          <p:spPr>
            <a:xfrm rot="1800000">
              <a:off x="6940800" y="9295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2" name="CustomShape 314"/>
            <p:cNvSpPr/>
            <p:nvPr/>
          </p:nvSpPr>
          <p:spPr>
            <a:xfrm rot="1800000">
              <a:off x="7612920" y="9682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3" name="CustomShape 315"/>
            <p:cNvSpPr/>
            <p:nvPr/>
          </p:nvSpPr>
          <p:spPr>
            <a:xfrm rot="1800000">
              <a:off x="8949960" y="10455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4" name="CustomShape 316"/>
            <p:cNvSpPr/>
            <p:nvPr/>
          </p:nvSpPr>
          <p:spPr>
            <a:xfrm rot="1800000">
              <a:off x="9622080" y="10843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5" name="CustomShape 317"/>
            <p:cNvSpPr/>
            <p:nvPr/>
          </p:nvSpPr>
          <p:spPr>
            <a:xfrm rot="1800000">
              <a:off x="10962720" y="11616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6" name="CustomShape 318"/>
            <p:cNvSpPr/>
            <p:nvPr/>
          </p:nvSpPr>
          <p:spPr>
            <a:xfrm rot="1800000">
              <a:off x="11632320" y="12003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7" name="CustomShape 319"/>
            <p:cNvSpPr/>
            <p:nvPr/>
          </p:nvSpPr>
          <p:spPr>
            <a:xfrm rot="1800000">
              <a:off x="12972960" y="12777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8" name="CustomShape 320"/>
            <p:cNvSpPr/>
            <p:nvPr/>
          </p:nvSpPr>
          <p:spPr>
            <a:xfrm rot="1800000">
              <a:off x="13643640" y="13164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79" name="CustomShape 321"/>
            <p:cNvSpPr/>
            <p:nvPr/>
          </p:nvSpPr>
          <p:spPr>
            <a:xfrm rot="1800000">
              <a:off x="14982120" y="13938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380" name="CustomShape 322"/>
            <p:cNvSpPr/>
            <p:nvPr/>
          </p:nvSpPr>
          <p:spPr>
            <a:xfrm rot="1800000">
              <a:off x="15653880" y="14325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8381"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18" name="PlaceHolder 1"/>
          <p:cNvSpPr>
            <a:spLocks noGrp="1"/>
          </p:cNvSpPr>
          <p:nvPr>
            <p:ph type="body"/>
          </p:nvPr>
        </p:nvSpPr>
        <p:spPr>
          <a:xfrm>
            <a:off x="4826160" y="1460520"/>
            <a:ext cx="4495320" cy="25650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8419" name="PlaceHolder 2"/>
          <p:cNvSpPr>
            <a:spLocks noGrp="1"/>
          </p:cNvSpPr>
          <p:nvPr>
            <p:ph type="body"/>
          </p:nvPr>
        </p:nvSpPr>
        <p:spPr>
          <a:xfrm>
            <a:off x="0" y="0"/>
            <a:ext cx="595584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8420" name="Group 3"/>
          <p:cNvGrpSpPr/>
          <p:nvPr/>
        </p:nvGrpSpPr>
        <p:grpSpPr>
          <a:xfrm>
            <a:off x="6314040" y="957600"/>
            <a:ext cx="17458200" cy="15515640"/>
            <a:chOff x="6314040" y="957600"/>
            <a:chExt cx="17458200" cy="15515640"/>
          </a:xfrm>
        </p:grpSpPr>
        <p:sp>
          <p:nvSpPr>
            <p:cNvPr id="8421" name="CustomShape 4"/>
            <p:cNvSpPr/>
            <p:nvPr/>
          </p:nvSpPr>
          <p:spPr>
            <a:xfrm rot="1800000">
              <a:off x="12590640" y="2033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22" name="CustomShape 5"/>
            <p:cNvSpPr/>
            <p:nvPr/>
          </p:nvSpPr>
          <p:spPr>
            <a:xfrm rot="1800000">
              <a:off x="13929840" y="203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23" name="CustomShape 6"/>
            <p:cNvSpPr/>
            <p:nvPr/>
          </p:nvSpPr>
          <p:spPr>
            <a:xfrm rot="1800000">
              <a:off x="13257720" y="319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24" name="CustomShape 7"/>
            <p:cNvSpPr/>
            <p:nvPr/>
          </p:nvSpPr>
          <p:spPr>
            <a:xfrm rot="1800000">
              <a:off x="12586320" y="4357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25" name="CustomShape 8"/>
            <p:cNvSpPr/>
            <p:nvPr/>
          </p:nvSpPr>
          <p:spPr>
            <a:xfrm rot="1800000">
              <a:off x="11914200" y="5519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26" name="CustomShape 9"/>
            <p:cNvSpPr/>
            <p:nvPr/>
          </p:nvSpPr>
          <p:spPr>
            <a:xfrm rot="1800000">
              <a:off x="11242440" y="6684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27" name="CustomShape 10"/>
            <p:cNvSpPr/>
            <p:nvPr/>
          </p:nvSpPr>
          <p:spPr>
            <a:xfrm rot="1800000">
              <a:off x="10570680" y="7847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28" name="CustomShape 11"/>
            <p:cNvSpPr/>
            <p:nvPr/>
          </p:nvSpPr>
          <p:spPr>
            <a:xfrm rot="1800000">
              <a:off x="9898920" y="9011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29" name="CustomShape 12"/>
            <p:cNvSpPr/>
            <p:nvPr/>
          </p:nvSpPr>
          <p:spPr>
            <a:xfrm rot="1800000">
              <a:off x="9227160" y="10174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30" name="CustomShape 13"/>
            <p:cNvSpPr/>
            <p:nvPr/>
          </p:nvSpPr>
          <p:spPr>
            <a:xfrm rot="1800000">
              <a:off x="11919240" y="319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31" name="CustomShape 14"/>
            <p:cNvSpPr/>
            <p:nvPr/>
          </p:nvSpPr>
          <p:spPr>
            <a:xfrm rot="1800000">
              <a:off x="11247120" y="4360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32" name="CustomShape 15"/>
            <p:cNvSpPr/>
            <p:nvPr/>
          </p:nvSpPr>
          <p:spPr>
            <a:xfrm rot="1800000">
              <a:off x="10575360" y="5525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33" name="CustomShape 16"/>
            <p:cNvSpPr/>
            <p:nvPr/>
          </p:nvSpPr>
          <p:spPr>
            <a:xfrm rot="1800000">
              <a:off x="9903600" y="6687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34" name="CustomShape 17"/>
            <p:cNvSpPr/>
            <p:nvPr/>
          </p:nvSpPr>
          <p:spPr>
            <a:xfrm rot="1800000">
              <a:off x="9231840" y="7852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35" name="CustomShape 18"/>
            <p:cNvSpPr/>
            <p:nvPr/>
          </p:nvSpPr>
          <p:spPr>
            <a:xfrm rot="1800000">
              <a:off x="8560080" y="9014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36" name="CustomShape 19"/>
            <p:cNvSpPr/>
            <p:nvPr/>
          </p:nvSpPr>
          <p:spPr>
            <a:xfrm rot="1800000">
              <a:off x="7888320" y="10179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37" name="CustomShape 20"/>
            <p:cNvSpPr/>
            <p:nvPr/>
          </p:nvSpPr>
          <p:spPr>
            <a:xfrm rot="1800000">
              <a:off x="14605560" y="3196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38" name="CustomShape 21"/>
            <p:cNvSpPr/>
            <p:nvPr/>
          </p:nvSpPr>
          <p:spPr>
            <a:xfrm rot="1800000">
              <a:off x="15944400" y="3193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39" name="CustomShape 22"/>
            <p:cNvSpPr/>
            <p:nvPr/>
          </p:nvSpPr>
          <p:spPr>
            <a:xfrm rot="1800000">
              <a:off x="15272640" y="4356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40" name="CustomShape 23"/>
            <p:cNvSpPr/>
            <p:nvPr/>
          </p:nvSpPr>
          <p:spPr>
            <a:xfrm rot="1800000">
              <a:off x="14600880" y="5520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41" name="CustomShape 24"/>
            <p:cNvSpPr/>
            <p:nvPr/>
          </p:nvSpPr>
          <p:spPr>
            <a:xfrm rot="1800000">
              <a:off x="13929120" y="6683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42" name="CustomShape 25"/>
            <p:cNvSpPr/>
            <p:nvPr/>
          </p:nvSpPr>
          <p:spPr>
            <a:xfrm rot="1800000">
              <a:off x="13257360" y="7848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43" name="CustomShape 26"/>
            <p:cNvSpPr/>
            <p:nvPr/>
          </p:nvSpPr>
          <p:spPr>
            <a:xfrm rot="1800000">
              <a:off x="12585600" y="9010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44" name="CustomShape 27"/>
            <p:cNvSpPr/>
            <p:nvPr/>
          </p:nvSpPr>
          <p:spPr>
            <a:xfrm rot="1800000">
              <a:off x="11913840" y="10175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45" name="CustomShape 28"/>
            <p:cNvSpPr/>
            <p:nvPr/>
          </p:nvSpPr>
          <p:spPr>
            <a:xfrm rot="1800000">
              <a:off x="11242080" y="11337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46" name="CustomShape 29"/>
            <p:cNvSpPr/>
            <p:nvPr/>
          </p:nvSpPr>
          <p:spPr>
            <a:xfrm rot="1800000">
              <a:off x="13933800" y="4361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47" name="CustomShape 30"/>
            <p:cNvSpPr/>
            <p:nvPr/>
          </p:nvSpPr>
          <p:spPr>
            <a:xfrm rot="1800000">
              <a:off x="13262040" y="5523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48" name="CustomShape 31"/>
            <p:cNvSpPr/>
            <p:nvPr/>
          </p:nvSpPr>
          <p:spPr>
            <a:xfrm rot="1800000">
              <a:off x="12590280" y="6688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49" name="CustomShape 32"/>
            <p:cNvSpPr/>
            <p:nvPr/>
          </p:nvSpPr>
          <p:spPr>
            <a:xfrm rot="1800000">
              <a:off x="11918520" y="7850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50" name="CustomShape 33"/>
            <p:cNvSpPr/>
            <p:nvPr/>
          </p:nvSpPr>
          <p:spPr>
            <a:xfrm rot="1800000">
              <a:off x="11246760" y="9015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51" name="CustomShape 34"/>
            <p:cNvSpPr/>
            <p:nvPr/>
          </p:nvSpPr>
          <p:spPr>
            <a:xfrm rot="1800000">
              <a:off x="10575000" y="10178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52" name="CustomShape 35"/>
            <p:cNvSpPr/>
            <p:nvPr/>
          </p:nvSpPr>
          <p:spPr>
            <a:xfrm rot="1800000">
              <a:off x="9903240" y="11342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53" name="CustomShape 36"/>
            <p:cNvSpPr/>
            <p:nvPr/>
          </p:nvSpPr>
          <p:spPr>
            <a:xfrm rot="1800000">
              <a:off x="16621560" y="4360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54" name="CustomShape 37"/>
            <p:cNvSpPr/>
            <p:nvPr/>
          </p:nvSpPr>
          <p:spPr>
            <a:xfrm rot="1800000">
              <a:off x="17959320" y="435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55" name="CustomShape 38"/>
            <p:cNvSpPr/>
            <p:nvPr/>
          </p:nvSpPr>
          <p:spPr>
            <a:xfrm rot="1800000">
              <a:off x="17287560" y="5519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56" name="CustomShape 39"/>
            <p:cNvSpPr/>
            <p:nvPr/>
          </p:nvSpPr>
          <p:spPr>
            <a:xfrm rot="1800000">
              <a:off x="16615800" y="668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57" name="CustomShape 40"/>
            <p:cNvSpPr/>
            <p:nvPr/>
          </p:nvSpPr>
          <p:spPr>
            <a:xfrm rot="1800000">
              <a:off x="15944040" y="7846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58" name="CustomShape 41"/>
            <p:cNvSpPr/>
            <p:nvPr/>
          </p:nvSpPr>
          <p:spPr>
            <a:xfrm rot="1800000">
              <a:off x="15272280" y="9011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59" name="CustomShape 42"/>
            <p:cNvSpPr/>
            <p:nvPr/>
          </p:nvSpPr>
          <p:spPr>
            <a:xfrm rot="1800000">
              <a:off x="14600520" y="10173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60" name="CustomShape 43"/>
            <p:cNvSpPr/>
            <p:nvPr/>
          </p:nvSpPr>
          <p:spPr>
            <a:xfrm rot="1800000">
              <a:off x="13928760" y="11338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61" name="CustomShape 44"/>
            <p:cNvSpPr/>
            <p:nvPr/>
          </p:nvSpPr>
          <p:spPr>
            <a:xfrm rot="1800000">
              <a:off x="13256640" y="1250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62" name="CustomShape 45"/>
            <p:cNvSpPr/>
            <p:nvPr/>
          </p:nvSpPr>
          <p:spPr>
            <a:xfrm rot="1800000">
              <a:off x="15949800" y="55249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63" name="CustomShape 46"/>
            <p:cNvSpPr/>
            <p:nvPr/>
          </p:nvSpPr>
          <p:spPr>
            <a:xfrm rot="1800000">
              <a:off x="15278040" y="66873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64" name="CustomShape 47"/>
            <p:cNvSpPr/>
            <p:nvPr/>
          </p:nvSpPr>
          <p:spPr>
            <a:xfrm rot="1800000">
              <a:off x="14606280" y="7852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65" name="CustomShape 48"/>
            <p:cNvSpPr/>
            <p:nvPr/>
          </p:nvSpPr>
          <p:spPr>
            <a:xfrm rot="1800000">
              <a:off x="13934520" y="90147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66" name="CustomShape 49"/>
            <p:cNvSpPr/>
            <p:nvPr/>
          </p:nvSpPr>
          <p:spPr>
            <a:xfrm rot="1800000">
              <a:off x="13262760" y="10179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67" name="CustomShape 50"/>
            <p:cNvSpPr/>
            <p:nvPr/>
          </p:nvSpPr>
          <p:spPr>
            <a:xfrm rot="1800000">
              <a:off x="12591000" y="11341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68" name="CustomShape 51"/>
            <p:cNvSpPr/>
            <p:nvPr/>
          </p:nvSpPr>
          <p:spPr>
            <a:xfrm rot="1800000">
              <a:off x="11919240" y="125064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69" name="CustomShape 52"/>
            <p:cNvSpPr/>
            <p:nvPr/>
          </p:nvSpPr>
          <p:spPr>
            <a:xfrm rot="1800000">
              <a:off x="18636480" y="5523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70" name="CustomShape 53"/>
            <p:cNvSpPr/>
            <p:nvPr/>
          </p:nvSpPr>
          <p:spPr>
            <a:xfrm rot="1800000">
              <a:off x="19974240" y="552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71" name="CustomShape 54"/>
            <p:cNvSpPr/>
            <p:nvPr/>
          </p:nvSpPr>
          <p:spPr>
            <a:xfrm rot="1800000">
              <a:off x="19302480" y="6682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72" name="CustomShape 55"/>
            <p:cNvSpPr/>
            <p:nvPr/>
          </p:nvSpPr>
          <p:spPr>
            <a:xfrm rot="1800000">
              <a:off x="18630720" y="7847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73" name="CustomShape 56"/>
            <p:cNvSpPr/>
            <p:nvPr/>
          </p:nvSpPr>
          <p:spPr>
            <a:xfrm rot="1800000">
              <a:off x="17958600" y="9009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74" name="CustomShape 57"/>
            <p:cNvSpPr/>
            <p:nvPr/>
          </p:nvSpPr>
          <p:spPr>
            <a:xfrm rot="1800000">
              <a:off x="17287200" y="10174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75" name="CustomShape 58"/>
            <p:cNvSpPr/>
            <p:nvPr/>
          </p:nvSpPr>
          <p:spPr>
            <a:xfrm rot="1800000">
              <a:off x="16615080" y="11336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76" name="CustomShape 59"/>
            <p:cNvSpPr/>
            <p:nvPr/>
          </p:nvSpPr>
          <p:spPr>
            <a:xfrm rot="1800000">
              <a:off x="15943320" y="1250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77" name="CustomShape 60"/>
            <p:cNvSpPr/>
            <p:nvPr/>
          </p:nvSpPr>
          <p:spPr>
            <a:xfrm rot="1800000">
              <a:off x="15271560" y="1366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78" name="CustomShape 61"/>
            <p:cNvSpPr/>
            <p:nvPr/>
          </p:nvSpPr>
          <p:spPr>
            <a:xfrm rot="1800000">
              <a:off x="17964720" y="6688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79" name="CustomShape 62"/>
            <p:cNvSpPr/>
            <p:nvPr/>
          </p:nvSpPr>
          <p:spPr>
            <a:xfrm rot="1800000">
              <a:off x="17292960" y="7850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80" name="CustomShape 63"/>
            <p:cNvSpPr/>
            <p:nvPr/>
          </p:nvSpPr>
          <p:spPr>
            <a:xfrm rot="1800000">
              <a:off x="16621200" y="9015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81" name="CustomShape 64"/>
            <p:cNvSpPr/>
            <p:nvPr/>
          </p:nvSpPr>
          <p:spPr>
            <a:xfrm rot="1800000">
              <a:off x="15949080" y="10177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82" name="CustomShape 65"/>
            <p:cNvSpPr/>
            <p:nvPr/>
          </p:nvSpPr>
          <p:spPr>
            <a:xfrm rot="1800000">
              <a:off x="15277680" y="11342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83" name="CustomShape 66"/>
            <p:cNvSpPr/>
            <p:nvPr/>
          </p:nvSpPr>
          <p:spPr>
            <a:xfrm rot="1800000">
              <a:off x="14605560" y="12504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84" name="CustomShape 67"/>
            <p:cNvSpPr/>
            <p:nvPr/>
          </p:nvSpPr>
          <p:spPr>
            <a:xfrm rot="1800000">
              <a:off x="13933800" y="13669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85" name="CustomShape 68"/>
            <p:cNvSpPr/>
            <p:nvPr/>
          </p:nvSpPr>
          <p:spPr>
            <a:xfrm rot="1800000">
              <a:off x="20651040" y="6687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86" name="CustomShape 69"/>
            <p:cNvSpPr/>
            <p:nvPr/>
          </p:nvSpPr>
          <p:spPr>
            <a:xfrm rot="1800000">
              <a:off x="21990240" y="6683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87" name="CustomShape 70"/>
            <p:cNvSpPr/>
            <p:nvPr/>
          </p:nvSpPr>
          <p:spPr>
            <a:xfrm rot="1800000">
              <a:off x="21318120" y="7846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88" name="CustomShape 71"/>
            <p:cNvSpPr/>
            <p:nvPr/>
          </p:nvSpPr>
          <p:spPr>
            <a:xfrm rot="1800000">
              <a:off x="20646720" y="9010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89" name="CustomShape 72"/>
            <p:cNvSpPr/>
            <p:nvPr/>
          </p:nvSpPr>
          <p:spPr>
            <a:xfrm rot="1800000">
              <a:off x="19974600" y="10173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90" name="CustomShape 73"/>
            <p:cNvSpPr/>
            <p:nvPr/>
          </p:nvSpPr>
          <p:spPr>
            <a:xfrm rot="1800000">
              <a:off x="19302840" y="113382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91" name="CustomShape 74"/>
            <p:cNvSpPr/>
            <p:nvPr/>
          </p:nvSpPr>
          <p:spPr>
            <a:xfrm rot="1800000">
              <a:off x="18631080" y="125006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92" name="CustomShape 75"/>
            <p:cNvSpPr/>
            <p:nvPr/>
          </p:nvSpPr>
          <p:spPr>
            <a:xfrm rot="1800000">
              <a:off x="17959320" y="136652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93" name="CustomShape 76"/>
            <p:cNvSpPr/>
            <p:nvPr/>
          </p:nvSpPr>
          <p:spPr>
            <a:xfrm rot="1800000">
              <a:off x="17287560" y="148276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94" name="CustomShape 77"/>
            <p:cNvSpPr/>
            <p:nvPr/>
          </p:nvSpPr>
          <p:spPr>
            <a:xfrm rot="1800000">
              <a:off x="19979640" y="7851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95" name="CustomShape 78"/>
            <p:cNvSpPr/>
            <p:nvPr/>
          </p:nvSpPr>
          <p:spPr>
            <a:xfrm rot="1800000">
              <a:off x="19307520" y="9014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96" name="CustomShape 79"/>
            <p:cNvSpPr/>
            <p:nvPr/>
          </p:nvSpPr>
          <p:spPr>
            <a:xfrm rot="1800000">
              <a:off x="18635760" y="10178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97" name="CustomShape 80"/>
            <p:cNvSpPr/>
            <p:nvPr/>
          </p:nvSpPr>
          <p:spPr>
            <a:xfrm rot="1800000">
              <a:off x="17964000" y="11341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98" name="CustomShape 81"/>
            <p:cNvSpPr/>
            <p:nvPr/>
          </p:nvSpPr>
          <p:spPr>
            <a:xfrm rot="1800000">
              <a:off x="17292240" y="12505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499" name="CustomShape 82"/>
            <p:cNvSpPr/>
            <p:nvPr/>
          </p:nvSpPr>
          <p:spPr>
            <a:xfrm rot="1800000">
              <a:off x="16620480" y="13668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00" name="CustomShape 83"/>
            <p:cNvSpPr/>
            <p:nvPr/>
          </p:nvSpPr>
          <p:spPr>
            <a:xfrm rot="1800000">
              <a:off x="15948720" y="14833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01" name="CustomShape 84"/>
            <p:cNvSpPr/>
            <p:nvPr/>
          </p:nvSpPr>
          <p:spPr>
            <a:xfrm rot="1800000">
              <a:off x="11247840" y="1257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02" name="CustomShape 85"/>
            <p:cNvSpPr/>
            <p:nvPr/>
          </p:nvSpPr>
          <p:spPr>
            <a:xfrm rot="1800000">
              <a:off x="12587040" y="1254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03" name="CustomShape 86"/>
            <p:cNvSpPr/>
            <p:nvPr/>
          </p:nvSpPr>
          <p:spPr>
            <a:xfrm rot="1800000">
              <a:off x="11914920" y="2417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04" name="CustomShape 87"/>
            <p:cNvSpPr/>
            <p:nvPr/>
          </p:nvSpPr>
          <p:spPr>
            <a:xfrm rot="1800000">
              <a:off x="11243160" y="3582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05" name="CustomShape 88"/>
            <p:cNvSpPr/>
            <p:nvPr/>
          </p:nvSpPr>
          <p:spPr>
            <a:xfrm rot="1800000">
              <a:off x="10571400" y="4744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06" name="CustomShape 89"/>
            <p:cNvSpPr/>
            <p:nvPr/>
          </p:nvSpPr>
          <p:spPr>
            <a:xfrm rot="1800000">
              <a:off x="9899640" y="5909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07" name="CustomShape 90"/>
            <p:cNvSpPr/>
            <p:nvPr/>
          </p:nvSpPr>
          <p:spPr>
            <a:xfrm rot="1800000">
              <a:off x="9227880" y="7071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08" name="CustomShape 91"/>
            <p:cNvSpPr/>
            <p:nvPr/>
          </p:nvSpPr>
          <p:spPr>
            <a:xfrm rot="1800000">
              <a:off x="8556120" y="8236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09" name="CustomShape 92"/>
            <p:cNvSpPr/>
            <p:nvPr/>
          </p:nvSpPr>
          <p:spPr>
            <a:xfrm rot="1800000">
              <a:off x="7884360" y="9398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10" name="CustomShape 93"/>
            <p:cNvSpPr/>
            <p:nvPr/>
          </p:nvSpPr>
          <p:spPr>
            <a:xfrm rot="1800000">
              <a:off x="10576080" y="2422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11" name="CustomShape 94"/>
            <p:cNvSpPr/>
            <p:nvPr/>
          </p:nvSpPr>
          <p:spPr>
            <a:xfrm rot="1800000">
              <a:off x="9904320" y="3584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12" name="CustomShape 95"/>
            <p:cNvSpPr/>
            <p:nvPr/>
          </p:nvSpPr>
          <p:spPr>
            <a:xfrm rot="1800000">
              <a:off x="9232560" y="4749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13" name="CustomShape 96"/>
            <p:cNvSpPr/>
            <p:nvPr/>
          </p:nvSpPr>
          <p:spPr>
            <a:xfrm rot="1800000">
              <a:off x="8560800" y="5912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14" name="CustomShape 97"/>
            <p:cNvSpPr/>
            <p:nvPr/>
          </p:nvSpPr>
          <p:spPr>
            <a:xfrm rot="1800000">
              <a:off x="7889040" y="7076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15" name="CustomShape 98"/>
            <p:cNvSpPr/>
            <p:nvPr/>
          </p:nvSpPr>
          <p:spPr>
            <a:xfrm rot="1800000">
              <a:off x="7217280" y="8239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16" name="CustomShape 99"/>
            <p:cNvSpPr/>
            <p:nvPr/>
          </p:nvSpPr>
          <p:spPr>
            <a:xfrm rot="1800000">
              <a:off x="6545520" y="9403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17" name="CustomShape 100"/>
            <p:cNvSpPr/>
            <p:nvPr/>
          </p:nvSpPr>
          <p:spPr>
            <a:xfrm rot="1800000">
              <a:off x="13262760" y="24210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18" name="CustomShape 101"/>
            <p:cNvSpPr/>
            <p:nvPr/>
          </p:nvSpPr>
          <p:spPr>
            <a:xfrm rot="1800000">
              <a:off x="14601600" y="2418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19" name="CustomShape 102"/>
            <p:cNvSpPr/>
            <p:nvPr/>
          </p:nvSpPr>
          <p:spPr>
            <a:xfrm rot="1800000">
              <a:off x="13929840" y="3580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20" name="CustomShape 103"/>
            <p:cNvSpPr/>
            <p:nvPr/>
          </p:nvSpPr>
          <p:spPr>
            <a:xfrm rot="1800000">
              <a:off x="13258080" y="4745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21" name="CustomShape 104"/>
            <p:cNvSpPr/>
            <p:nvPr/>
          </p:nvSpPr>
          <p:spPr>
            <a:xfrm rot="1800000">
              <a:off x="12586320" y="5907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22" name="CustomShape 105"/>
            <p:cNvSpPr/>
            <p:nvPr/>
          </p:nvSpPr>
          <p:spPr>
            <a:xfrm rot="1800000">
              <a:off x="11914560" y="7072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23" name="CustomShape 106"/>
            <p:cNvSpPr/>
            <p:nvPr/>
          </p:nvSpPr>
          <p:spPr>
            <a:xfrm rot="1800000">
              <a:off x="11242800" y="8234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24" name="CustomShape 107"/>
            <p:cNvSpPr/>
            <p:nvPr/>
          </p:nvSpPr>
          <p:spPr>
            <a:xfrm rot="1800000">
              <a:off x="10571040" y="93996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25" name="CustomShape 108"/>
            <p:cNvSpPr/>
            <p:nvPr/>
          </p:nvSpPr>
          <p:spPr>
            <a:xfrm rot="1800000">
              <a:off x="9899280" y="10562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26" name="CustomShape 109"/>
            <p:cNvSpPr/>
            <p:nvPr/>
          </p:nvSpPr>
          <p:spPr>
            <a:xfrm rot="1800000">
              <a:off x="12591000" y="3585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27" name="CustomShape 110"/>
            <p:cNvSpPr/>
            <p:nvPr/>
          </p:nvSpPr>
          <p:spPr>
            <a:xfrm rot="1800000">
              <a:off x="11919240" y="4748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28" name="CustomShape 111"/>
            <p:cNvSpPr/>
            <p:nvPr/>
          </p:nvSpPr>
          <p:spPr>
            <a:xfrm rot="1800000">
              <a:off x="11247480" y="5913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29" name="CustomShape 112"/>
            <p:cNvSpPr/>
            <p:nvPr/>
          </p:nvSpPr>
          <p:spPr>
            <a:xfrm rot="1800000">
              <a:off x="10575720" y="7075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30" name="CustomShape 113"/>
            <p:cNvSpPr/>
            <p:nvPr/>
          </p:nvSpPr>
          <p:spPr>
            <a:xfrm rot="1800000">
              <a:off x="9903960" y="82400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1" name="CustomShape 114"/>
            <p:cNvSpPr/>
            <p:nvPr/>
          </p:nvSpPr>
          <p:spPr>
            <a:xfrm rot="1800000">
              <a:off x="9232200" y="94024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32" name="CustomShape 115"/>
            <p:cNvSpPr/>
            <p:nvPr/>
          </p:nvSpPr>
          <p:spPr>
            <a:xfrm rot="1800000">
              <a:off x="8560440" y="105670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3" name="CustomShape 116"/>
            <p:cNvSpPr/>
            <p:nvPr/>
          </p:nvSpPr>
          <p:spPr>
            <a:xfrm rot="1800000">
              <a:off x="15277680" y="358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34" name="CustomShape 117"/>
            <p:cNvSpPr/>
            <p:nvPr/>
          </p:nvSpPr>
          <p:spPr>
            <a:xfrm rot="1800000">
              <a:off x="16616520" y="3581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5" name="CustomShape 118"/>
            <p:cNvSpPr/>
            <p:nvPr/>
          </p:nvSpPr>
          <p:spPr>
            <a:xfrm rot="1800000">
              <a:off x="15944760" y="4743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36" name="CustomShape 119"/>
            <p:cNvSpPr/>
            <p:nvPr/>
          </p:nvSpPr>
          <p:spPr>
            <a:xfrm rot="1800000">
              <a:off x="15273000" y="5908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7" name="CustomShape 120"/>
            <p:cNvSpPr/>
            <p:nvPr/>
          </p:nvSpPr>
          <p:spPr>
            <a:xfrm rot="1800000">
              <a:off x="14601240" y="7070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38" name="CustomShape 121"/>
            <p:cNvSpPr/>
            <p:nvPr/>
          </p:nvSpPr>
          <p:spPr>
            <a:xfrm rot="1800000">
              <a:off x="13929480" y="8235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9" name="CustomShape 122"/>
            <p:cNvSpPr/>
            <p:nvPr/>
          </p:nvSpPr>
          <p:spPr>
            <a:xfrm rot="1800000">
              <a:off x="13257720" y="9398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0" name="CustomShape 123"/>
            <p:cNvSpPr/>
            <p:nvPr/>
          </p:nvSpPr>
          <p:spPr>
            <a:xfrm rot="1800000">
              <a:off x="12585960" y="105627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41" name="CustomShape 124"/>
            <p:cNvSpPr/>
            <p:nvPr/>
          </p:nvSpPr>
          <p:spPr>
            <a:xfrm rot="1800000">
              <a:off x="11913840" y="11725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2" name="CustomShape 125"/>
            <p:cNvSpPr/>
            <p:nvPr/>
          </p:nvSpPr>
          <p:spPr>
            <a:xfrm rot="1800000">
              <a:off x="14605920" y="4749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43" name="CustomShape 126"/>
            <p:cNvSpPr/>
            <p:nvPr/>
          </p:nvSpPr>
          <p:spPr>
            <a:xfrm rot="1800000">
              <a:off x="13934160" y="5911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4" name="CustomShape 127"/>
            <p:cNvSpPr/>
            <p:nvPr/>
          </p:nvSpPr>
          <p:spPr>
            <a:xfrm rot="1800000">
              <a:off x="13262400" y="7076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45" name="CustomShape 128"/>
            <p:cNvSpPr/>
            <p:nvPr/>
          </p:nvSpPr>
          <p:spPr>
            <a:xfrm rot="1800000">
              <a:off x="12590280" y="8238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6" name="CustomShape 129"/>
            <p:cNvSpPr/>
            <p:nvPr/>
          </p:nvSpPr>
          <p:spPr>
            <a:xfrm rot="1800000">
              <a:off x="11918880" y="9403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47" name="CustomShape 130"/>
            <p:cNvSpPr/>
            <p:nvPr/>
          </p:nvSpPr>
          <p:spPr>
            <a:xfrm rot="1800000">
              <a:off x="11246760" y="10566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8" name="CustomShape 131"/>
            <p:cNvSpPr/>
            <p:nvPr/>
          </p:nvSpPr>
          <p:spPr>
            <a:xfrm rot="1800000">
              <a:off x="10575000" y="11730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49" name="CustomShape 132"/>
            <p:cNvSpPr/>
            <p:nvPr/>
          </p:nvSpPr>
          <p:spPr>
            <a:xfrm rot="1800000">
              <a:off x="17292240" y="4748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50" name="CustomShape 133"/>
            <p:cNvSpPr/>
            <p:nvPr/>
          </p:nvSpPr>
          <p:spPr>
            <a:xfrm rot="1800000">
              <a:off x="18631440" y="4744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51" name="CustomShape 134"/>
            <p:cNvSpPr/>
            <p:nvPr/>
          </p:nvSpPr>
          <p:spPr>
            <a:xfrm rot="1800000">
              <a:off x="17959320" y="5906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52" name="CustomShape 135"/>
            <p:cNvSpPr/>
            <p:nvPr/>
          </p:nvSpPr>
          <p:spPr>
            <a:xfrm rot="1800000">
              <a:off x="17287920" y="7071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53" name="CustomShape 136"/>
            <p:cNvSpPr/>
            <p:nvPr/>
          </p:nvSpPr>
          <p:spPr>
            <a:xfrm rot="1800000">
              <a:off x="16615800" y="8234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54" name="CustomShape 137"/>
            <p:cNvSpPr/>
            <p:nvPr/>
          </p:nvSpPr>
          <p:spPr>
            <a:xfrm rot="1800000">
              <a:off x="15944040" y="9398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55" name="CustomShape 138"/>
            <p:cNvSpPr/>
            <p:nvPr/>
          </p:nvSpPr>
          <p:spPr>
            <a:xfrm rot="1800000">
              <a:off x="15272280" y="10561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56" name="CustomShape 139"/>
            <p:cNvSpPr/>
            <p:nvPr/>
          </p:nvSpPr>
          <p:spPr>
            <a:xfrm rot="1800000">
              <a:off x="14600520" y="117259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57" name="CustomShape 140"/>
            <p:cNvSpPr/>
            <p:nvPr/>
          </p:nvSpPr>
          <p:spPr>
            <a:xfrm rot="1800000">
              <a:off x="13928760" y="128883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58" name="CustomShape 141"/>
            <p:cNvSpPr/>
            <p:nvPr/>
          </p:nvSpPr>
          <p:spPr>
            <a:xfrm rot="1800000">
              <a:off x="16620840" y="5912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59" name="CustomShape 142"/>
            <p:cNvSpPr/>
            <p:nvPr/>
          </p:nvSpPr>
          <p:spPr>
            <a:xfrm rot="1800000">
              <a:off x="15948720" y="7075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60" name="CustomShape 143"/>
            <p:cNvSpPr/>
            <p:nvPr/>
          </p:nvSpPr>
          <p:spPr>
            <a:xfrm rot="1800000">
              <a:off x="15276960" y="8239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61" name="CustomShape 144"/>
            <p:cNvSpPr/>
            <p:nvPr/>
          </p:nvSpPr>
          <p:spPr>
            <a:xfrm rot="1800000">
              <a:off x="14605200" y="9402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62" name="CustomShape 145"/>
            <p:cNvSpPr/>
            <p:nvPr/>
          </p:nvSpPr>
          <p:spPr>
            <a:xfrm rot="1800000">
              <a:off x="13933440" y="10567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63" name="CustomShape 146"/>
            <p:cNvSpPr/>
            <p:nvPr/>
          </p:nvSpPr>
          <p:spPr>
            <a:xfrm rot="1800000">
              <a:off x="13261680" y="11729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64" name="CustomShape 147"/>
            <p:cNvSpPr/>
            <p:nvPr/>
          </p:nvSpPr>
          <p:spPr>
            <a:xfrm rot="1800000">
              <a:off x="12589920" y="12894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65" name="CustomShape 148"/>
            <p:cNvSpPr/>
            <p:nvPr/>
          </p:nvSpPr>
          <p:spPr>
            <a:xfrm rot="1800000">
              <a:off x="19307160" y="5911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66" name="CustomShape 149"/>
            <p:cNvSpPr/>
            <p:nvPr/>
          </p:nvSpPr>
          <p:spPr>
            <a:xfrm rot="1800000">
              <a:off x="20646000" y="5908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67" name="CustomShape 150"/>
            <p:cNvSpPr/>
            <p:nvPr/>
          </p:nvSpPr>
          <p:spPr>
            <a:xfrm rot="1800000">
              <a:off x="19974240" y="7070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68" name="CustomShape 151"/>
            <p:cNvSpPr/>
            <p:nvPr/>
          </p:nvSpPr>
          <p:spPr>
            <a:xfrm rot="1800000">
              <a:off x="19302480" y="8235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69" name="CustomShape 152"/>
            <p:cNvSpPr/>
            <p:nvPr/>
          </p:nvSpPr>
          <p:spPr>
            <a:xfrm rot="1800000">
              <a:off x="18630720" y="9397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70" name="CustomShape 153"/>
            <p:cNvSpPr/>
            <p:nvPr/>
          </p:nvSpPr>
          <p:spPr>
            <a:xfrm rot="1800000">
              <a:off x="17958960" y="10562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71" name="CustomShape 154"/>
            <p:cNvSpPr/>
            <p:nvPr/>
          </p:nvSpPr>
          <p:spPr>
            <a:xfrm rot="1800000">
              <a:off x="17287200" y="11724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72" name="CustomShape 155"/>
            <p:cNvSpPr/>
            <p:nvPr/>
          </p:nvSpPr>
          <p:spPr>
            <a:xfrm rot="1800000">
              <a:off x="16615440" y="12889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73" name="CustomShape 156"/>
            <p:cNvSpPr/>
            <p:nvPr/>
          </p:nvSpPr>
          <p:spPr>
            <a:xfrm rot="1800000">
              <a:off x="15943680" y="14051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74" name="CustomShape 157"/>
            <p:cNvSpPr/>
            <p:nvPr/>
          </p:nvSpPr>
          <p:spPr>
            <a:xfrm rot="1800000">
              <a:off x="18635400" y="7075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75" name="CustomShape 158"/>
            <p:cNvSpPr/>
            <p:nvPr/>
          </p:nvSpPr>
          <p:spPr>
            <a:xfrm rot="1800000">
              <a:off x="17963640" y="8238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76" name="CustomShape 159"/>
            <p:cNvSpPr/>
            <p:nvPr/>
          </p:nvSpPr>
          <p:spPr>
            <a:xfrm rot="1800000">
              <a:off x="17291880" y="9403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77" name="CustomShape 160"/>
            <p:cNvSpPr/>
            <p:nvPr/>
          </p:nvSpPr>
          <p:spPr>
            <a:xfrm rot="1800000">
              <a:off x="16620120" y="10565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78" name="CustomShape 161"/>
            <p:cNvSpPr/>
            <p:nvPr/>
          </p:nvSpPr>
          <p:spPr>
            <a:xfrm rot="1800000">
              <a:off x="15948360" y="11730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79" name="CustomShape 162"/>
            <p:cNvSpPr/>
            <p:nvPr/>
          </p:nvSpPr>
          <p:spPr>
            <a:xfrm rot="1800000">
              <a:off x="15276600" y="12892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80" name="CustomShape 163"/>
            <p:cNvSpPr/>
            <p:nvPr/>
          </p:nvSpPr>
          <p:spPr>
            <a:xfrm rot="1800000">
              <a:off x="14604840" y="14057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81" name="CustomShape 164"/>
            <p:cNvSpPr/>
            <p:nvPr/>
          </p:nvSpPr>
          <p:spPr>
            <a:xfrm rot="1800000">
              <a:off x="13986360" y="3039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2" name="CustomShape 165"/>
            <p:cNvSpPr/>
            <p:nvPr/>
          </p:nvSpPr>
          <p:spPr>
            <a:xfrm rot="1800000">
              <a:off x="14657400" y="3427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3" name="CustomShape 166"/>
            <p:cNvSpPr/>
            <p:nvPr/>
          </p:nvSpPr>
          <p:spPr>
            <a:xfrm rot="1800000">
              <a:off x="15995880" y="4200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4" name="CustomShape 167"/>
            <p:cNvSpPr/>
            <p:nvPr/>
          </p:nvSpPr>
          <p:spPr>
            <a:xfrm rot="1800000">
              <a:off x="16667640" y="4588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5" name="CustomShape 168"/>
            <p:cNvSpPr/>
            <p:nvPr/>
          </p:nvSpPr>
          <p:spPr>
            <a:xfrm rot="1800000">
              <a:off x="18005040" y="5360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6" name="CustomShape 169"/>
            <p:cNvSpPr/>
            <p:nvPr/>
          </p:nvSpPr>
          <p:spPr>
            <a:xfrm rot="1800000">
              <a:off x="18676800" y="5748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7" name="CustomShape 170"/>
            <p:cNvSpPr/>
            <p:nvPr/>
          </p:nvSpPr>
          <p:spPr>
            <a:xfrm rot="1800000">
              <a:off x="20017440" y="6521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8" name="CustomShape 171"/>
            <p:cNvSpPr/>
            <p:nvPr/>
          </p:nvSpPr>
          <p:spPr>
            <a:xfrm rot="1800000">
              <a:off x="20685960" y="6908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89" name="CustomShape 172"/>
            <p:cNvSpPr/>
            <p:nvPr/>
          </p:nvSpPr>
          <p:spPr>
            <a:xfrm rot="1800000">
              <a:off x="22026600" y="7682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0" name="CustomShape 173"/>
            <p:cNvSpPr/>
            <p:nvPr/>
          </p:nvSpPr>
          <p:spPr>
            <a:xfrm rot="1800000">
              <a:off x="22698720" y="8069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1" name="CustomShape 174"/>
            <p:cNvSpPr/>
            <p:nvPr/>
          </p:nvSpPr>
          <p:spPr>
            <a:xfrm rot="1800000">
              <a:off x="12651120" y="3043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2" name="CustomShape 175"/>
            <p:cNvSpPr/>
            <p:nvPr/>
          </p:nvSpPr>
          <p:spPr>
            <a:xfrm rot="1800000">
              <a:off x="13323240" y="34308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3" name="CustomShape 176"/>
            <p:cNvSpPr/>
            <p:nvPr/>
          </p:nvSpPr>
          <p:spPr>
            <a:xfrm rot="1800000">
              <a:off x="14660280" y="42040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4" name="CustomShape 177"/>
            <p:cNvSpPr/>
            <p:nvPr/>
          </p:nvSpPr>
          <p:spPr>
            <a:xfrm rot="1800000">
              <a:off x="15332400" y="45918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5" name="CustomShape 178"/>
            <p:cNvSpPr/>
            <p:nvPr/>
          </p:nvSpPr>
          <p:spPr>
            <a:xfrm rot="1800000">
              <a:off x="16673040" y="53650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6" name="CustomShape 179"/>
            <p:cNvSpPr/>
            <p:nvPr/>
          </p:nvSpPr>
          <p:spPr>
            <a:xfrm rot="1800000">
              <a:off x="17342640" y="575208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7" name="CustomShape 180"/>
            <p:cNvSpPr/>
            <p:nvPr/>
          </p:nvSpPr>
          <p:spPr>
            <a:xfrm rot="1800000">
              <a:off x="18683280" y="65260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8" name="CustomShape 181"/>
            <p:cNvSpPr/>
            <p:nvPr/>
          </p:nvSpPr>
          <p:spPr>
            <a:xfrm rot="1800000">
              <a:off x="19353960" y="69130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599" name="CustomShape 182"/>
            <p:cNvSpPr/>
            <p:nvPr/>
          </p:nvSpPr>
          <p:spPr>
            <a:xfrm rot="1800000">
              <a:off x="20692440" y="76867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0" name="CustomShape 183"/>
            <p:cNvSpPr/>
            <p:nvPr/>
          </p:nvSpPr>
          <p:spPr>
            <a:xfrm rot="1800000">
              <a:off x="21364560" y="80740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1" name="CustomShape 184"/>
            <p:cNvSpPr/>
            <p:nvPr/>
          </p:nvSpPr>
          <p:spPr>
            <a:xfrm rot="1800000">
              <a:off x="13313520" y="42069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2" name="CustomShape 185"/>
            <p:cNvSpPr/>
            <p:nvPr/>
          </p:nvSpPr>
          <p:spPr>
            <a:xfrm rot="1800000">
              <a:off x="13984200" y="4594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3" name="CustomShape 186"/>
            <p:cNvSpPr/>
            <p:nvPr/>
          </p:nvSpPr>
          <p:spPr>
            <a:xfrm rot="1800000">
              <a:off x="15322320" y="5367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4" name="CustomShape 187"/>
            <p:cNvSpPr/>
            <p:nvPr/>
          </p:nvSpPr>
          <p:spPr>
            <a:xfrm rot="1800000">
              <a:off x="15994800" y="57556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5" name="CustomShape 188"/>
            <p:cNvSpPr/>
            <p:nvPr/>
          </p:nvSpPr>
          <p:spPr>
            <a:xfrm rot="1800000">
              <a:off x="17331480" y="6527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6" name="CustomShape 189"/>
            <p:cNvSpPr/>
            <p:nvPr/>
          </p:nvSpPr>
          <p:spPr>
            <a:xfrm rot="1800000">
              <a:off x="18003600" y="6915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7" name="CustomShape 190"/>
            <p:cNvSpPr/>
            <p:nvPr/>
          </p:nvSpPr>
          <p:spPr>
            <a:xfrm rot="1800000">
              <a:off x="19344600" y="76888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8" name="CustomShape 191"/>
            <p:cNvSpPr/>
            <p:nvPr/>
          </p:nvSpPr>
          <p:spPr>
            <a:xfrm rot="1800000">
              <a:off x="20012760" y="8075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09" name="CustomShape 192"/>
            <p:cNvSpPr/>
            <p:nvPr/>
          </p:nvSpPr>
          <p:spPr>
            <a:xfrm rot="1800000">
              <a:off x="21353400" y="88498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0" name="CustomShape 193"/>
            <p:cNvSpPr/>
            <p:nvPr/>
          </p:nvSpPr>
          <p:spPr>
            <a:xfrm rot="1800000">
              <a:off x="22025520" y="9237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1" name="CustomShape 194"/>
            <p:cNvSpPr/>
            <p:nvPr/>
          </p:nvSpPr>
          <p:spPr>
            <a:xfrm rot="1800000">
              <a:off x="11976840" y="4212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2" name="CustomShape 195"/>
            <p:cNvSpPr/>
            <p:nvPr/>
          </p:nvSpPr>
          <p:spPr>
            <a:xfrm rot="1800000">
              <a:off x="12648960" y="4599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3" name="CustomShape 196"/>
            <p:cNvSpPr/>
            <p:nvPr/>
          </p:nvSpPr>
          <p:spPr>
            <a:xfrm rot="1800000">
              <a:off x="13986000" y="5371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4" name="CustomShape 197"/>
            <p:cNvSpPr/>
            <p:nvPr/>
          </p:nvSpPr>
          <p:spPr>
            <a:xfrm rot="1800000">
              <a:off x="14658120" y="5760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5" name="CustomShape 198"/>
            <p:cNvSpPr/>
            <p:nvPr/>
          </p:nvSpPr>
          <p:spPr>
            <a:xfrm rot="1800000">
              <a:off x="15998400" y="6533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6" name="CustomShape 199"/>
            <p:cNvSpPr/>
            <p:nvPr/>
          </p:nvSpPr>
          <p:spPr>
            <a:xfrm rot="1800000">
              <a:off x="16668360" y="6920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7" name="CustomShape 200"/>
            <p:cNvSpPr/>
            <p:nvPr/>
          </p:nvSpPr>
          <p:spPr>
            <a:xfrm rot="1800000">
              <a:off x="18009000" y="7694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8" name="CustomShape 201"/>
            <p:cNvSpPr/>
            <p:nvPr/>
          </p:nvSpPr>
          <p:spPr>
            <a:xfrm rot="1800000">
              <a:off x="18679680" y="8081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19" name="CustomShape 202"/>
            <p:cNvSpPr/>
            <p:nvPr/>
          </p:nvSpPr>
          <p:spPr>
            <a:xfrm rot="1800000">
              <a:off x="20018160" y="8854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0" name="CustomShape 203"/>
            <p:cNvSpPr/>
            <p:nvPr/>
          </p:nvSpPr>
          <p:spPr>
            <a:xfrm rot="1800000">
              <a:off x="20689920" y="9242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1" name="CustomShape 204"/>
            <p:cNvSpPr/>
            <p:nvPr/>
          </p:nvSpPr>
          <p:spPr>
            <a:xfrm rot="1800000">
              <a:off x="12645720" y="5363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2" name="CustomShape 205"/>
            <p:cNvSpPr/>
            <p:nvPr/>
          </p:nvSpPr>
          <p:spPr>
            <a:xfrm rot="1800000">
              <a:off x="13316400" y="57513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3" name="CustomShape 206"/>
            <p:cNvSpPr/>
            <p:nvPr/>
          </p:nvSpPr>
          <p:spPr>
            <a:xfrm rot="1800000">
              <a:off x="14654520" y="65250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4" name="CustomShape 207"/>
            <p:cNvSpPr/>
            <p:nvPr/>
          </p:nvSpPr>
          <p:spPr>
            <a:xfrm rot="1800000">
              <a:off x="15326640" y="69123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5" name="CustomShape 208"/>
            <p:cNvSpPr/>
            <p:nvPr/>
          </p:nvSpPr>
          <p:spPr>
            <a:xfrm rot="1800000">
              <a:off x="16663680" y="7684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6" name="CustomShape 209"/>
            <p:cNvSpPr/>
            <p:nvPr/>
          </p:nvSpPr>
          <p:spPr>
            <a:xfrm rot="1800000">
              <a:off x="17335440" y="8072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7" name="CustomShape 210"/>
            <p:cNvSpPr/>
            <p:nvPr/>
          </p:nvSpPr>
          <p:spPr>
            <a:xfrm rot="1800000">
              <a:off x="18676440" y="88455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8" name="CustomShape 211"/>
            <p:cNvSpPr/>
            <p:nvPr/>
          </p:nvSpPr>
          <p:spPr>
            <a:xfrm rot="1800000">
              <a:off x="19344960" y="9232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29" name="CustomShape 212"/>
            <p:cNvSpPr/>
            <p:nvPr/>
          </p:nvSpPr>
          <p:spPr>
            <a:xfrm rot="1800000">
              <a:off x="20685240" y="10006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0" name="CustomShape 213"/>
            <p:cNvSpPr/>
            <p:nvPr/>
          </p:nvSpPr>
          <p:spPr>
            <a:xfrm rot="1800000">
              <a:off x="21357720" y="103939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1" name="CustomShape 214"/>
            <p:cNvSpPr/>
            <p:nvPr/>
          </p:nvSpPr>
          <p:spPr>
            <a:xfrm rot="1800000">
              <a:off x="11309040" y="5368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2" name="CustomShape 215"/>
            <p:cNvSpPr/>
            <p:nvPr/>
          </p:nvSpPr>
          <p:spPr>
            <a:xfrm rot="1800000">
              <a:off x="11980800" y="5755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3" name="CustomShape 216"/>
            <p:cNvSpPr/>
            <p:nvPr/>
          </p:nvSpPr>
          <p:spPr>
            <a:xfrm rot="1800000">
              <a:off x="13318200" y="6528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4" name="CustomShape 217"/>
            <p:cNvSpPr/>
            <p:nvPr/>
          </p:nvSpPr>
          <p:spPr>
            <a:xfrm rot="1800000">
              <a:off x="13989960" y="6916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5" name="CustomShape 218"/>
            <p:cNvSpPr/>
            <p:nvPr/>
          </p:nvSpPr>
          <p:spPr>
            <a:xfrm rot="1800000">
              <a:off x="15330600" y="7689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6" name="CustomShape 219"/>
            <p:cNvSpPr/>
            <p:nvPr/>
          </p:nvSpPr>
          <p:spPr>
            <a:xfrm rot="1800000">
              <a:off x="16000560" y="8076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7" name="CustomShape 220"/>
            <p:cNvSpPr/>
            <p:nvPr/>
          </p:nvSpPr>
          <p:spPr>
            <a:xfrm rot="1800000">
              <a:off x="17340840" y="8850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8" name="CustomShape 221"/>
            <p:cNvSpPr/>
            <p:nvPr/>
          </p:nvSpPr>
          <p:spPr>
            <a:xfrm rot="1800000">
              <a:off x="18011880" y="9237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39" name="CustomShape 222"/>
            <p:cNvSpPr/>
            <p:nvPr/>
          </p:nvSpPr>
          <p:spPr>
            <a:xfrm rot="1800000">
              <a:off x="19350000" y="10011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0" name="CustomShape 223"/>
            <p:cNvSpPr/>
            <p:nvPr/>
          </p:nvSpPr>
          <p:spPr>
            <a:xfrm rot="1800000">
              <a:off x="20022120" y="10398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1" name="CustomShape 224"/>
            <p:cNvSpPr/>
            <p:nvPr/>
          </p:nvSpPr>
          <p:spPr>
            <a:xfrm rot="1800000">
              <a:off x="11977560" y="6521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2" name="CustomShape 225"/>
            <p:cNvSpPr/>
            <p:nvPr/>
          </p:nvSpPr>
          <p:spPr>
            <a:xfrm rot="1800000">
              <a:off x="12648240" y="6909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3" name="CustomShape 226"/>
            <p:cNvSpPr/>
            <p:nvPr/>
          </p:nvSpPr>
          <p:spPr>
            <a:xfrm rot="1800000">
              <a:off x="13986360" y="7682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4" name="CustomShape 227"/>
            <p:cNvSpPr/>
            <p:nvPr/>
          </p:nvSpPr>
          <p:spPr>
            <a:xfrm rot="1800000">
              <a:off x="14658480" y="80704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5" name="CustomShape 228"/>
            <p:cNvSpPr/>
            <p:nvPr/>
          </p:nvSpPr>
          <p:spPr>
            <a:xfrm rot="1800000">
              <a:off x="15995520" y="8842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6" name="CustomShape 229"/>
            <p:cNvSpPr/>
            <p:nvPr/>
          </p:nvSpPr>
          <p:spPr>
            <a:xfrm rot="1800000">
              <a:off x="16667280" y="9230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7" name="CustomShape 230"/>
            <p:cNvSpPr/>
            <p:nvPr/>
          </p:nvSpPr>
          <p:spPr>
            <a:xfrm rot="1800000">
              <a:off x="18008280" y="10003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8" name="CustomShape 231"/>
            <p:cNvSpPr/>
            <p:nvPr/>
          </p:nvSpPr>
          <p:spPr>
            <a:xfrm rot="1800000">
              <a:off x="18676440" y="10390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49" name="CustomShape 232"/>
            <p:cNvSpPr/>
            <p:nvPr/>
          </p:nvSpPr>
          <p:spPr>
            <a:xfrm rot="1800000">
              <a:off x="20017080" y="11164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0" name="CustomShape 233"/>
            <p:cNvSpPr/>
            <p:nvPr/>
          </p:nvSpPr>
          <p:spPr>
            <a:xfrm rot="1800000">
              <a:off x="20689560" y="11552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1" name="CustomShape 234"/>
            <p:cNvSpPr/>
            <p:nvPr/>
          </p:nvSpPr>
          <p:spPr>
            <a:xfrm rot="1800000">
              <a:off x="10641240" y="6525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2" name="CustomShape 235"/>
            <p:cNvSpPr/>
            <p:nvPr/>
          </p:nvSpPr>
          <p:spPr>
            <a:xfrm rot="1800000">
              <a:off x="11313000" y="6912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3" name="CustomShape 236"/>
            <p:cNvSpPr/>
            <p:nvPr/>
          </p:nvSpPr>
          <p:spPr>
            <a:xfrm rot="1800000">
              <a:off x="12650400" y="7685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4" name="CustomShape 237"/>
            <p:cNvSpPr/>
            <p:nvPr/>
          </p:nvSpPr>
          <p:spPr>
            <a:xfrm rot="1800000">
              <a:off x="13322160" y="8073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5" name="CustomShape 238"/>
            <p:cNvSpPr/>
            <p:nvPr/>
          </p:nvSpPr>
          <p:spPr>
            <a:xfrm rot="1800000">
              <a:off x="14662800" y="8847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6" name="CustomShape 239"/>
            <p:cNvSpPr/>
            <p:nvPr/>
          </p:nvSpPr>
          <p:spPr>
            <a:xfrm rot="1800000">
              <a:off x="15332400" y="9234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7" name="CustomShape 240"/>
            <p:cNvSpPr/>
            <p:nvPr/>
          </p:nvSpPr>
          <p:spPr>
            <a:xfrm rot="1800000">
              <a:off x="16673040" y="10008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8" name="CustomShape 241"/>
            <p:cNvSpPr/>
            <p:nvPr/>
          </p:nvSpPr>
          <p:spPr>
            <a:xfrm rot="1800000">
              <a:off x="17344080" y="10395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59" name="CustomShape 242"/>
            <p:cNvSpPr/>
            <p:nvPr/>
          </p:nvSpPr>
          <p:spPr>
            <a:xfrm rot="1800000">
              <a:off x="18682200" y="11168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0" name="CustomShape 243"/>
            <p:cNvSpPr/>
            <p:nvPr/>
          </p:nvSpPr>
          <p:spPr>
            <a:xfrm rot="1800000">
              <a:off x="19354320" y="11556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1" name="CustomShape 244"/>
            <p:cNvSpPr/>
            <p:nvPr/>
          </p:nvSpPr>
          <p:spPr>
            <a:xfrm rot="1800000">
              <a:off x="11309760" y="7678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2" name="CustomShape 245"/>
            <p:cNvSpPr/>
            <p:nvPr/>
          </p:nvSpPr>
          <p:spPr>
            <a:xfrm rot="1800000">
              <a:off x="11980440" y="8066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3" name="CustomShape 246"/>
            <p:cNvSpPr/>
            <p:nvPr/>
          </p:nvSpPr>
          <p:spPr>
            <a:xfrm rot="1800000">
              <a:off x="13318560" y="8839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4" name="CustomShape 247"/>
            <p:cNvSpPr/>
            <p:nvPr/>
          </p:nvSpPr>
          <p:spPr>
            <a:xfrm rot="1800000">
              <a:off x="13990680" y="92271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5" name="CustomShape 248"/>
            <p:cNvSpPr/>
            <p:nvPr/>
          </p:nvSpPr>
          <p:spPr>
            <a:xfrm rot="1800000">
              <a:off x="15327720" y="9999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6" name="CustomShape 249"/>
            <p:cNvSpPr/>
            <p:nvPr/>
          </p:nvSpPr>
          <p:spPr>
            <a:xfrm rot="1800000">
              <a:off x="15999480" y="10387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7" name="CustomShape 250"/>
            <p:cNvSpPr/>
            <p:nvPr/>
          </p:nvSpPr>
          <p:spPr>
            <a:xfrm rot="1800000">
              <a:off x="17340480" y="11160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8" name="CustomShape 251"/>
            <p:cNvSpPr/>
            <p:nvPr/>
          </p:nvSpPr>
          <p:spPr>
            <a:xfrm rot="1800000">
              <a:off x="18008640" y="11547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69" name="CustomShape 252"/>
            <p:cNvSpPr/>
            <p:nvPr/>
          </p:nvSpPr>
          <p:spPr>
            <a:xfrm rot="1800000">
              <a:off x="19349280" y="12321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0" name="CustomShape 253"/>
            <p:cNvSpPr/>
            <p:nvPr/>
          </p:nvSpPr>
          <p:spPr>
            <a:xfrm rot="1800000">
              <a:off x="20021760" y="12708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1" name="CustomShape 254"/>
            <p:cNvSpPr/>
            <p:nvPr/>
          </p:nvSpPr>
          <p:spPr>
            <a:xfrm rot="1800000">
              <a:off x="9973080" y="7682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2" name="CustomShape 255"/>
            <p:cNvSpPr/>
            <p:nvPr/>
          </p:nvSpPr>
          <p:spPr>
            <a:xfrm rot="1800000">
              <a:off x="10645200" y="8069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3" name="CustomShape 256"/>
            <p:cNvSpPr/>
            <p:nvPr/>
          </p:nvSpPr>
          <p:spPr>
            <a:xfrm rot="1800000">
              <a:off x="11982240" y="8842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4" name="CustomShape 257"/>
            <p:cNvSpPr/>
            <p:nvPr/>
          </p:nvSpPr>
          <p:spPr>
            <a:xfrm rot="1800000">
              <a:off x="12654360" y="9230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5" name="CustomShape 258"/>
            <p:cNvSpPr/>
            <p:nvPr/>
          </p:nvSpPr>
          <p:spPr>
            <a:xfrm rot="1800000">
              <a:off x="13995000" y="10003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6" name="CustomShape 259"/>
            <p:cNvSpPr/>
            <p:nvPr/>
          </p:nvSpPr>
          <p:spPr>
            <a:xfrm rot="1800000">
              <a:off x="14664600" y="10390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7" name="CustomShape 260"/>
            <p:cNvSpPr/>
            <p:nvPr/>
          </p:nvSpPr>
          <p:spPr>
            <a:xfrm rot="1800000">
              <a:off x="16005240" y="11164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8" name="CustomShape 261"/>
            <p:cNvSpPr/>
            <p:nvPr/>
          </p:nvSpPr>
          <p:spPr>
            <a:xfrm rot="1800000">
              <a:off x="16675920" y="11551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79" name="CustomShape 262"/>
            <p:cNvSpPr/>
            <p:nvPr/>
          </p:nvSpPr>
          <p:spPr>
            <a:xfrm rot="1800000">
              <a:off x="18014400" y="12324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0" name="CustomShape 263"/>
            <p:cNvSpPr/>
            <p:nvPr/>
          </p:nvSpPr>
          <p:spPr>
            <a:xfrm rot="1800000">
              <a:off x="18686520" y="12712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1" name="CustomShape 264"/>
            <p:cNvSpPr/>
            <p:nvPr/>
          </p:nvSpPr>
          <p:spPr>
            <a:xfrm rot="1800000">
              <a:off x="10641600" y="8835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2" name="CustomShape 265"/>
            <p:cNvSpPr/>
            <p:nvPr/>
          </p:nvSpPr>
          <p:spPr>
            <a:xfrm rot="1800000">
              <a:off x="11312640" y="9222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3" name="CustomShape 266"/>
            <p:cNvSpPr/>
            <p:nvPr/>
          </p:nvSpPr>
          <p:spPr>
            <a:xfrm rot="1800000">
              <a:off x="12650400" y="9996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4" name="CustomShape 267"/>
            <p:cNvSpPr/>
            <p:nvPr/>
          </p:nvSpPr>
          <p:spPr>
            <a:xfrm rot="1800000">
              <a:off x="13322880" y="103838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5" name="CustomShape 268"/>
            <p:cNvSpPr/>
            <p:nvPr/>
          </p:nvSpPr>
          <p:spPr>
            <a:xfrm rot="1800000">
              <a:off x="14659560" y="11156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6" name="CustomShape 269"/>
            <p:cNvSpPr/>
            <p:nvPr/>
          </p:nvSpPr>
          <p:spPr>
            <a:xfrm rot="1800000">
              <a:off x="15331680" y="1154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7" name="CustomShape 270"/>
            <p:cNvSpPr/>
            <p:nvPr/>
          </p:nvSpPr>
          <p:spPr>
            <a:xfrm rot="1800000">
              <a:off x="16672680" y="12317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8" name="CustomShape 271"/>
            <p:cNvSpPr/>
            <p:nvPr/>
          </p:nvSpPr>
          <p:spPr>
            <a:xfrm rot="1800000">
              <a:off x="17340840" y="12704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89" name="CustomShape 272"/>
            <p:cNvSpPr/>
            <p:nvPr/>
          </p:nvSpPr>
          <p:spPr>
            <a:xfrm rot="1800000">
              <a:off x="18681480" y="13478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0" name="CustomShape 273"/>
            <p:cNvSpPr/>
            <p:nvPr/>
          </p:nvSpPr>
          <p:spPr>
            <a:xfrm rot="1800000">
              <a:off x="19353960" y="13865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1" name="CustomShape 274"/>
            <p:cNvSpPr/>
            <p:nvPr/>
          </p:nvSpPr>
          <p:spPr>
            <a:xfrm rot="1800000">
              <a:off x="9305280" y="8839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2" name="CustomShape 275"/>
            <p:cNvSpPr/>
            <p:nvPr/>
          </p:nvSpPr>
          <p:spPr>
            <a:xfrm rot="1800000">
              <a:off x="9977400" y="92260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3" name="CustomShape 276"/>
            <p:cNvSpPr/>
            <p:nvPr/>
          </p:nvSpPr>
          <p:spPr>
            <a:xfrm rot="1800000">
              <a:off x="11314440" y="9999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4" name="CustomShape 277"/>
            <p:cNvSpPr/>
            <p:nvPr/>
          </p:nvSpPr>
          <p:spPr>
            <a:xfrm rot="1800000">
              <a:off x="11986560" y="10387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5" name="CustomShape 278"/>
            <p:cNvSpPr/>
            <p:nvPr/>
          </p:nvSpPr>
          <p:spPr>
            <a:xfrm rot="1800000">
              <a:off x="13327200" y="11160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6" name="CustomShape 279"/>
            <p:cNvSpPr/>
            <p:nvPr/>
          </p:nvSpPr>
          <p:spPr>
            <a:xfrm rot="1800000">
              <a:off x="13996800" y="11547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7" name="CustomShape 280"/>
            <p:cNvSpPr/>
            <p:nvPr/>
          </p:nvSpPr>
          <p:spPr>
            <a:xfrm rot="1800000">
              <a:off x="15337440" y="12321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8" name="CustomShape 281"/>
            <p:cNvSpPr/>
            <p:nvPr/>
          </p:nvSpPr>
          <p:spPr>
            <a:xfrm rot="1800000">
              <a:off x="16008120" y="12708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699" name="CustomShape 282"/>
            <p:cNvSpPr/>
            <p:nvPr/>
          </p:nvSpPr>
          <p:spPr>
            <a:xfrm rot="1800000">
              <a:off x="17346600" y="13482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0" name="CustomShape 283"/>
            <p:cNvSpPr/>
            <p:nvPr/>
          </p:nvSpPr>
          <p:spPr>
            <a:xfrm rot="1800000">
              <a:off x="18018360" y="13869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1" name="CustomShape 284"/>
            <p:cNvSpPr/>
            <p:nvPr/>
          </p:nvSpPr>
          <p:spPr>
            <a:xfrm rot="1800000">
              <a:off x="9973800" y="9992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2" name="CustomShape 285"/>
            <p:cNvSpPr/>
            <p:nvPr/>
          </p:nvSpPr>
          <p:spPr>
            <a:xfrm rot="1800000">
              <a:off x="10644840" y="10379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3" name="CustomShape 286"/>
            <p:cNvSpPr/>
            <p:nvPr/>
          </p:nvSpPr>
          <p:spPr>
            <a:xfrm rot="1800000">
              <a:off x="11982600" y="11153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4" name="CustomShape 287"/>
            <p:cNvSpPr/>
            <p:nvPr/>
          </p:nvSpPr>
          <p:spPr>
            <a:xfrm rot="1800000">
              <a:off x="12655080" y="11540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5" name="CustomShape 288"/>
            <p:cNvSpPr/>
            <p:nvPr/>
          </p:nvSpPr>
          <p:spPr>
            <a:xfrm rot="1800000">
              <a:off x="13991760" y="1231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6" name="CustomShape 289"/>
            <p:cNvSpPr/>
            <p:nvPr/>
          </p:nvSpPr>
          <p:spPr>
            <a:xfrm rot="1800000">
              <a:off x="14663880" y="12701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7" name="CustomShape 290"/>
            <p:cNvSpPr/>
            <p:nvPr/>
          </p:nvSpPr>
          <p:spPr>
            <a:xfrm rot="1800000">
              <a:off x="16004880" y="13474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8" name="CustomShape 291"/>
            <p:cNvSpPr/>
            <p:nvPr/>
          </p:nvSpPr>
          <p:spPr>
            <a:xfrm rot="1800000">
              <a:off x="16673040" y="13861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09" name="CustomShape 292"/>
            <p:cNvSpPr/>
            <p:nvPr/>
          </p:nvSpPr>
          <p:spPr>
            <a:xfrm rot="1800000">
              <a:off x="18013680" y="14635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0" name="CustomShape 293"/>
            <p:cNvSpPr/>
            <p:nvPr/>
          </p:nvSpPr>
          <p:spPr>
            <a:xfrm rot="1800000">
              <a:off x="18685800" y="15022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1" name="CustomShape 294"/>
            <p:cNvSpPr/>
            <p:nvPr/>
          </p:nvSpPr>
          <p:spPr>
            <a:xfrm rot="1800000">
              <a:off x="8637480" y="9996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2" name="CustomShape 295"/>
            <p:cNvSpPr/>
            <p:nvPr/>
          </p:nvSpPr>
          <p:spPr>
            <a:xfrm rot="1800000">
              <a:off x="9309240" y="10382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3" name="CustomShape 296"/>
            <p:cNvSpPr/>
            <p:nvPr/>
          </p:nvSpPr>
          <p:spPr>
            <a:xfrm rot="1800000">
              <a:off x="10646640" y="11156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4" name="CustomShape 297"/>
            <p:cNvSpPr/>
            <p:nvPr/>
          </p:nvSpPr>
          <p:spPr>
            <a:xfrm rot="1800000">
              <a:off x="11318760" y="11544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5" name="CustomShape 298"/>
            <p:cNvSpPr/>
            <p:nvPr/>
          </p:nvSpPr>
          <p:spPr>
            <a:xfrm rot="1800000">
              <a:off x="12659040" y="12317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6" name="CustomShape 299"/>
            <p:cNvSpPr/>
            <p:nvPr/>
          </p:nvSpPr>
          <p:spPr>
            <a:xfrm rot="1800000">
              <a:off x="13329000" y="12704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7" name="CustomShape 300"/>
            <p:cNvSpPr/>
            <p:nvPr/>
          </p:nvSpPr>
          <p:spPr>
            <a:xfrm rot="1800000">
              <a:off x="14669640" y="13478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8" name="CustomShape 301"/>
            <p:cNvSpPr/>
            <p:nvPr/>
          </p:nvSpPr>
          <p:spPr>
            <a:xfrm rot="1800000">
              <a:off x="15340320" y="13865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19" name="CustomShape 302"/>
            <p:cNvSpPr/>
            <p:nvPr/>
          </p:nvSpPr>
          <p:spPr>
            <a:xfrm rot="1800000">
              <a:off x="16678800" y="14638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0" name="CustomShape 303"/>
            <p:cNvSpPr/>
            <p:nvPr/>
          </p:nvSpPr>
          <p:spPr>
            <a:xfrm rot="1800000">
              <a:off x="17350560" y="15026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1" name="CustomShape 304"/>
            <p:cNvSpPr/>
            <p:nvPr/>
          </p:nvSpPr>
          <p:spPr>
            <a:xfrm rot="1800000">
              <a:off x="9306000" y="11148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2" name="CustomShape 305"/>
            <p:cNvSpPr/>
            <p:nvPr/>
          </p:nvSpPr>
          <p:spPr>
            <a:xfrm rot="1800000">
              <a:off x="9976680" y="11536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3" name="CustomShape 306"/>
            <p:cNvSpPr/>
            <p:nvPr/>
          </p:nvSpPr>
          <p:spPr>
            <a:xfrm rot="1800000">
              <a:off x="11314800" y="12309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4" name="CustomShape 307"/>
            <p:cNvSpPr/>
            <p:nvPr/>
          </p:nvSpPr>
          <p:spPr>
            <a:xfrm rot="1800000">
              <a:off x="11987280" y="12697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5" name="CustomShape 308"/>
            <p:cNvSpPr/>
            <p:nvPr/>
          </p:nvSpPr>
          <p:spPr>
            <a:xfrm rot="1800000">
              <a:off x="13323960" y="13470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6" name="CustomShape 309"/>
            <p:cNvSpPr/>
            <p:nvPr/>
          </p:nvSpPr>
          <p:spPr>
            <a:xfrm rot="1800000">
              <a:off x="13996080" y="13857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7" name="CustomShape 310"/>
            <p:cNvSpPr/>
            <p:nvPr/>
          </p:nvSpPr>
          <p:spPr>
            <a:xfrm rot="1800000">
              <a:off x="15336720" y="14630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8" name="CustomShape 311"/>
            <p:cNvSpPr/>
            <p:nvPr/>
          </p:nvSpPr>
          <p:spPr>
            <a:xfrm rot="1800000">
              <a:off x="16005240" y="150177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29" name="CustomShape 312"/>
            <p:cNvSpPr/>
            <p:nvPr/>
          </p:nvSpPr>
          <p:spPr>
            <a:xfrm rot="1800000">
              <a:off x="17345520" y="15791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0" name="CustomShape 313"/>
            <p:cNvSpPr/>
            <p:nvPr/>
          </p:nvSpPr>
          <p:spPr>
            <a:xfrm rot="1800000">
              <a:off x="18018000" y="16179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1" name="CustomShape 314"/>
            <p:cNvSpPr/>
            <p:nvPr/>
          </p:nvSpPr>
          <p:spPr>
            <a:xfrm rot="1800000">
              <a:off x="7969680" y="11152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2" name="CustomShape 315"/>
            <p:cNvSpPr/>
            <p:nvPr/>
          </p:nvSpPr>
          <p:spPr>
            <a:xfrm rot="1800000">
              <a:off x="8641440" y="11539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3" name="CustomShape 316"/>
            <p:cNvSpPr/>
            <p:nvPr/>
          </p:nvSpPr>
          <p:spPr>
            <a:xfrm rot="1800000">
              <a:off x="9978840" y="12312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4" name="CustomShape 317"/>
            <p:cNvSpPr/>
            <p:nvPr/>
          </p:nvSpPr>
          <p:spPr>
            <a:xfrm rot="1800000">
              <a:off x="10650600" y="12700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5" name="CustomShape 318"/>
            <p:cNvSpPr/>
            <p:nvPr/>
          </p:nvSpPr>
          <p:spPr>
            <a:xfrm rot="1800000">
              <a:off x="11991240" y="13474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6" name="CustomShape 319"/>
            <p:cNvSpPr/>
            <p:nvPr/>
          </p:nvSpPr>
          <p:spPr>
            <a:xfrm rot="1800000">
              <a:off x="12660840" y="138610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7" name="CustomShape 320"/>
            <p:cNvSpPr/>
            <p:nvPr/>
          </p:nvSpPr>
          <p:spPr>
            <a:xfrm rot="1800000">
              <a:off x="14001480" y="14635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8" name="CustomShape 321"/>
            <p:cNvSpPr/>
            <p:nvPr/>
          </p:nvSpPr>
          <p:spPr>
            <a:xfrm rot="1800000">
              <a:off x="14672520" y="15022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39" name="CustomShape 322"/>
            <p:cNvSpPr/>
            <p:nvPr/>
          </p:nvSpPr>
          <p:spPr>
            <a:xfrm rot="1800000">
              <a:off x="16010640" y="15795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740" name="CustomShape 323"/>
            <p:cNvSpPr/>
            <p:nvPr/>
          </p:nvSpPr>
          <p:spPr>
            <a:xfrm rot="1800000">
              <a:off x="16682760" y="16183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8741"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78" name="PlaceHolder 1"/>
          <p:cNvSpPr>
            <a:spLocks noGrp="1"/>
          </p:cNvSpPr>
          <p:nvPr>
            <p:ph type="body"/>
          </p:nvPr>
        </p:nvSpPr>
        <p:spPr>
          <a:xfrm>
            <a:off x="3657600" y="1955880"/>
            <a:ext cx="4254120" cy="27684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8779" name="PlaceHolder 2"/>
          <p:cNvSpPr>
            <a:spLocks noGrp="1"/>
          </p:cNvSpPr>
          <p:nvPr>
            <p:ph type="body"/>
          </p:nvPr>
        </p:nvSpPr>
        <p:spPr>
          <a:xfrm>
            <a:off x="0" y="0"/>
            <a:ext cx="621000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8780" name="Group 3"/>
          <p:cNvGrpSpPr/>
          <p:nvPr/>
        </p:nvGrpSpPr>
        <p:grpSpPr>
          <a:xfrm>
            <a:off x="6390000" y="-299880"/>
            <a:ext cx="17457840" cy="15515640"/>
            <a:chOff x="6390000" y="-299880"/>
            <a:chExt cx="17457840" cy="15515640"/>
          </a:xfrm>
        </p:grpSpPr>
        <p:sp>
          <p:nvSpPr>
            <p:cNvPr id="8781" name="CustomShape 4"/>
            <p:cNvSpPr/>
            <p:nvPr/>
          </p:nvSpPr>
          <p:spPr>
            <a:xfrm rot="1800000">
              <a:off x="12666600" y="776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82" name="CustomShape 5"/>
            <p:cNvSpPr/>
            <p:nvPr/>
          </p:nvSpPr>
          <p:spPr>
            <a:xfrm rot="1800000">
              <a:off x="14005440" y="773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83" name="CustomShape 6"/>
            <p:cNvSpPr/>
            <p:nvPr/>
          </p:nvSpPr>
          <p:spPr>
            <a:xfrm rot="1800000">
              <a:off x="13333680" y="193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84" name="CustomShape 7"/>
            <p:cNvSpPr/>
            <p:nvPr/>
          </p:nvSpPr>
          <p:spPr>
            <a:xfrm rot="1800000">
              <a:off x="12661920" y="3100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85" name="CustomShape 8"/>
            <p:cNvSpPr/>
            <p:nvPr/>
          </p:nvSpPr>
          <p:spPr>
            <a:xfrm rot="1800000">
              <a:off x="11990160" y="4262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86" name="CustomShape 9"/>
            <p:cNvSpPr/>
            <p:nvPr/>
          </p:nvSpPr>
          <p:spPr>
            <a:xfrm rot="1800000">
              <a:off x="11318400" y="5427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87" name="CustomShape 10"/>
            <p:cNvSpPr/>
            <p:nvPr/>
          </p:nvSpPr>
          <p:spPr>
            <a:xfrm rot="1800000">
              <a:off x="10646640" y="6589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88" name="CustomShape 11"/>
            <p:cNvSpPr/>
            <p:nvPr/>
          </p:nvSpPr>
          <p:spPr>
            <a:xfrm rot="1800000">
              <a:off x="9974880" y="7754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89" name="CustomShape 12"/>
            <p:cNvSpPr/>
            <p:nvPr/>
          </p:nvSpPr>
          <p:spPr>
            <a:xfrm rot="1800000">
              <a:off x="9303120" y="8916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90" name="CustomShape 13"/>
            <p:cNvSpPr/>
            <p:nvPr/>
          </p:nvSpPr>
          <p:spPr>
            <a:xfrm rot="1800000">
              <a:off x="11994840" y="1940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91" name="CustomShape 14"/>
            <p:cNvSpPr/>
            <p:nvPr/>
          </p:nvSpPr>
          <p:spPr>
            <a:xfrm rot="1800000">
              <a:off x="11323080" y="3103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92" name="CustomShape 15"/>
            <p:cNvSpPr/>
            <p:nvPr/>
          </p:nvSpPr>
          <p:spPr>
            <a:xfrm rot="1800000">
              <a:off x="10651320" y="4268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93" name="CustomShape 16"/>
            <p:cNvSpPr/>
            <p:nvPr/>
          </p:nvSpPr>
          <p:spPr>
            <a:xfrm rot="1800000">
              <a:off x="9979560" y="5430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94" name="CustomShape 17"/>
            <p:cNvSpPr/>
            <p:nvPr/>
          </p:nvSpPr>
          <p:spPr>
            <a:xfrm rot="1800000">
              <a:off x="9307800" y="6595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95" name="CustomShape 18"/>
            <p:cNvSpPr/>
            <p:nvPr/>
          </p:nvSpPr>
          <p:spPr>
            <a:xfrm rot="1800000">
              <a:off x="8636040" y="7757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96" name="CustomShape 19"/>
            <p:cNvSpPr/>
            <p:nvPr/>
          </p:nvSpPr>
          <p:spPr>
            <a:xfrm rot="1800000">
              <a:off x="7964280" y="8922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97" name="CustomShape 20"/>
            <p:cNvSpPr/>
            <p:nvPr/>
          </p:nvSpPr>
          <p:spPr>
            <a:xfrm rot="1800000">
              <a:off x="14681520" y="1939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798" name="CustomShape 21"/>
            <p:cNvSpPr/>
            <p:nvPr/>
          </p:nvSpPr>
          <p:spPr>
            <a:xfrm rot="1800000">
              <a:off x="16020360" y="193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799" name="CustomShape 22"/>
            <p:cNvSpPr/>
            <p:nvPr/>
          </p:nvSpPr>
          <p:spPr>
            <a:xfrm rot="1800000">
              <a:off x="15348600" y="309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00" name="CustomShape 23"/>
            <p:cNvSpPr/>
            <p:nvPr/>
          </p:nvSpPr>
          <p:spPr>
            <a:xfrm rot="1800000">
              <a:off x="14676840" y="4263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01" name="CustomShape 24"/>
            <p:cNvSpPr/>
            <p:nvPr/>
          </p:nvSpPr>
          <p:spPr>
            <a:xfrm rot="1800000">
              <a:off x="14005080" y="5425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02" name="CustomShape 25"/>
            <p:cNvSpPr/>
            <p:nvPr/>
          </p:nvSpPr>
          <p:spPr>
            <a:xfrm rot="1800000">
              <a:off x="13333320" y="6590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03" name="CustomShape 26"/>
            <p:cNvSpPr/>
            <p:nvPr/>
          </p:nvSpPr>
          <p:spPr>
            <a:xfrm rot="1800000">
              <a:off x="12661560" y="7752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04" name="CustomShape 27"/>
            <p:cNvSpPr/>
            <p:nvPr/>
          </p:nvSpPr>
          <p:spPr>
            <a:xfrm rot="1800000">
              <a:off x="11989800" y="8917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05" name="CustomShape 28"/>
            <p:cNvSpPr/>
            <p:nvPr/>
          </p:nvSpPr>
          <p:spPr>
            <a:xfrm rot="1800000">
              <a:off x="11317680" y="10080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06" name="CustomShape 29"/>
            <p:cNvSpPr/>
            <p:nvPr/>
          </p:nvSpPr>
          <p:spPr>
            <a:xfrm rot="1800000">
              <a:off x="14009760" y="3104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07" name="CustomShape 30"/>
            <p:cNvSpPr/>
            <p:nvPr/>
          </p:nvSpPr>
          <p:spPr>
            <a:xfrm rot="1800000">
              <a:off x="13338000" y="4266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08" name="CustomShape 31"/>
            <p:cNvSpPr/>
            <p:nvPr/>
          </p:nvSpPr>
          <p:spPr>
            <a:xfrm rot="1800000">
              <a:off x="12666240" y="5431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09" name="CustomShape 32"/>
            <p:cNvSpPr/>
            <p:nvPr/>
          </p:nvSpPr>
          <p:spPr>
            <a:xfrm rot="1800000">
              <a:off x="11994480" y="659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10" name="CustomShape 33"/>
            <p:cNvSpPr/>
            <p:nvPr/>
          </p:nvSpPr>
          <p:spPr>
            <a:xfrm rot="1800000">
              <a:off x="11322720" y="775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11" name="CustomShape 34"/>
            <p:cNvSpPr/>
            <p:nvPr/>
          </p:nvSpPr>
          <p:spPr>
            <a:xfrm rot="1800000">
              <a:off x="10650600" y="892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12" name="CustomShape 35"/>
            <p:cNvSpPr/>
            <p:nvPr/>
          </p:nvSpPr>
          <p:spPr>
            <a:xfrm rot="1800000">
              <a:off x="9979200" y="10085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13" name="CustomShape 36"/>
            <p:cNvSpPr/>
            <p:nvPr/>
          </p:nvSpPr>
          <p:spPr>
            <a:xfrm rot="1800000">
              <a:off x="16697520" y="31032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14" name="CustomShape 37"/>
            <p:cNvSpPr/>
            <p:nvPr/>
          </p:nvSpPr>
          <p:spPr>
            <a:xfrm rot="1800000">
              <a:off x="18035280" y="3099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15" name="CustomShape 38"/>
            <p:cNvSpPr/>
            <p:nvPr/>
          </p:nvSpPr>
          <p:spPr>
            <a:xfrm rot="1800000">
              <a:off x="17363520" y="4262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16" name="CustomShape 39"/>
            <p:cNvSpPr/>
            <p:nvPr/>
          </p:nvSpPr>
          <p:spPr>
            <a:xfrm rot="1800000">
              <a:off x="16691760" y="5426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17" name="CustomShape 40"/>
            <p:cNvSpPr/>
            <p:nvPr/>
          </p:nvSpPr>
          <p:spPr>
            <a:xfrm rot="1800000">
              <a:off x="16019640" y="6589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18" name="CustomShape 41"/>
            <p:cNvSpPr/>
            <p:nvPr/>
          </p:nvSpPr>
          <p:spPr>
            <a:xfrm rot="1800000">
              <a:off x="15348240" y="775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19" name="CustomShape 42"/>
            <p:cNvSpPr/>
            <p:nvPr/>
          </p:nvSpPr>
          <p:spPr>
            <a:xfrm rot="1800000">
              <a:off x="14676120" y="891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20" name="CustomShape 43"/>
            <p:cNvSpPr/>
            <p:nvPr/>
          </p:nvSpPr>
          <p:spPr>
            <a:xfrm rot="1800000">
              <a:off x="14004360" y="10081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21" name="CustomShape 44"/>
            <p:cNvSpPr/>
            <p:nvPr/>
          </p:nvSpPr>
          <p:spPr>
            <a:xfrm rot="1800000">
              <a:off x="13332600" y="1124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22" name="CustomShape 45"/>
            <p:cNvSpPr/>
            <p:nvPr/>
          </p:nvSpPr>
          <p:spPr>
            <a:xfrm rot="1800000">
              <a:off x="16025760" y="42678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23" name="CustomShape 46"/>
            <p:cNvSpPr/>
            <p:nvPr/>
          </p:nvSpPr>
          <p:spPr>
            <a:xfrm rot="1800000">
              <a:off x="15354000" y="5430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24" name="CustomShape 47"/>
            <p:cNvSpPr/>
            <p:nvPr/>
          </p:nvSpPr>
          <p:spPr>
            <a:xfrm rot="1800000">
              <a:off x="14682240" y="65948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25" name="CustomShape 48"/>
            <p:cNvSpPr/>
            <p:nvPr/>
          </p:nvSpPr>
          <p:spPr>
            <a:xfrm rot="1800000">
              <a:off x="14010120" y="7757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26" name="CustomShape 49"/>
            <p:cNvSpPr/>
            <p:nvPr/>
          </p:nvSpPr>
          <p:spPr>
            <a:xfrm rot="1800000">
              <a:off x="13338720" y="8921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27" name="CustomShape 50"/>
            <p:cNvSpPr/>
            <p:nvPr/>
          </p:nvSpPr>
          <p:spPr>
            <a:xfrm rot="1800000">
              <a:off x="12666600" y="10084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28" name="CustomShape 51"/>
            <p:cNvSpPr/>
            <p:nvPr/>
          </p:nvSpPr>
          <p:spPr>
            <a:xfrm rot="1800000">
              <a:off x="11994840" y="11249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29" name="CustomShape 52"/>
            <p:cNvSpPr/>
            <p:nvPr/>
          </p:nvSpPr>
          <p:spPr>
            <a:xfrm rot="1800000">
              <a:off x="18712080" y="426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30" name="CustomShape 53"/>
            <p:cNvSpPr/>
            <p:nvPr/>
          </p:nvSpPr>
          <p:spPr>
            <a:xfrm rot="1800000">
              <a:off x="20050200" y="4262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31" name="CustomShape 54"/>
            <p:cNvSpPr/>
            <p:nvPr/>
          </p:nvSpPr>
          <p:spPr>
            <a:xfrm rot="1800000">
              <a:off x="19378080" y="5425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32" name="CustomShape 55"/>
            <p:cNvSpPr/>
            <p:nvPr/>
          </p:nvSpPr>
          <p:spPr>
            <a:xfrm rot="1800000">
              <a:off x="18706320" y="659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33" name="CustomShape 56"/>
            <p:cNvSpPr/>
            <p:nvPr/>
          </p:nvSpPr>
          <p:spPr>
            <a:xfrm rot="1800000">
              <a:off x="18034560" y="7752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34" name="CustomShape 57"/>
            <p:cNvSpPr/>
            <p:nvPr/>
          </p:nvSpPr>
          <p:spPr>
            <a:xfrm rot="1800000">
              <a:off x="17362800" y="891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35" name="CustomShape 58"/>
            <p:cNvSpPr/>
            <p:nvPr/>
          </p:nvSpPr>
          <p:spPr>
            <a:xfrm rot="1800000">
              <a:off x="16691040" y="10079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36" name="CustomShape 59"/>
            <p:cNvSpPr/>
            <p:nvPr/>
          </p:nvSpPr>
          <p:spPr>
            <a:xfrm rot="1800000">
              <a:off x="16019280" y="11244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37" name="CustomShape 60"/>
            <p:cNvSpPr/>
            <p:nvPr/>
          </p:nvSpPr>
          <p:spPr>
            <a:xfrm rot="1800000">
              <a:off x="15347520" y="12406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38" name="CustomShape 61"/>
            <p:cNvSpPr/>
            <p:nvPr/>
          </p:nvSpPr>
          <p:spPr>
            <a:xfrm rot="1800000">
              <a:off x="18040680" y="5430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39" name="CustomShape 62"/>
            <p:cNvSpPr/>
            <p:nvPr/>
          </p:nvSpPr>
          <p:spPr>
            <a:xfrm rot="1800000">
              <a:off x="17368560" y="659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40" name="CustomShape 63"/>
            <p:cNvSpPr/>
            <p:nvPr/>
          </p:nvSpPr>
          <p:spPr>
            <a:xfrm rot="1800000">
              <a:off x="16696800" y="7758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41" name="CustomShape 64"/>
            <p:cNvSpPr/>
            <p:nvPr/>
          </p:nvSpPr>
          <p:spPr>
            <a:xfrm rot="1800000">
              <a:off x="16025040" y="892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42" name="CustomShape 65"/>
            <p:cNvSpPr/>
            <p:nvPr/>
          </p:nvSpPr>
          <p:spPr>
            <a:xfrm rot="1800000">
              <a:off x="15353280" y="10085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43" name="CustomShape 66"/>
            <p:cNvSpPr/>
            <p:nvPr/>
          </p:nvSpPr>
          <p:spPr>
            <a:xfrm rot="1800000">
              <a:off x="14681520" y="11247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44" name="CustomShape 67"/>
            <p:cNvSpPr/>
            <p:nvPr/>
          </p:nvSpPr>
          <p:spPr>
            <a:xfrm rot="1800000">
              <a:off x="14009760" y="12412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45" name="CustomShape 68"/>
            <p:cNvSpPr/>
            <p:nvPr/>
          </p:nvSpPr>
          <p:spPr>
            <a:xfrm rot="1800000">
              <a:off x="20727000" y="5429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46" name="CustomShape 69"/>
            <p:cNvSpPr/>
            <p:nvPr/>
          </p:nvSpPr>
          <p:spPr>
            <a:xfrm rot="1800000">
              <a:off x="22065840" y="5426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47" name="CustomShape 70"/>
            <p:cNvSpPr/>
            <p:nvPr/>
          </p:nvSpPr>
          <p:spPr>
            <a:xfrm rot="1800000">
              <a:off x="21394080" y="6589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48" name="CustomShape 71"/>
            <p:cNvSpPr/>
            <p:nvPr/>
          </p:nvSpPr>
          <p:spPr>
            <a:xfrm rot="1800000">
              <a:off x="20722320" y="77536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49" name="CustomShape 72"/>
            <p:cNvSpPr/>
            <p:nvPr/>
          </p:nvSpPr>
          <p:spPr>
            <a:xfrm rot="1800000">
              <a:off x="20050560" y="89161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50" name="CustomShape 73"/>
            <p:cNvSpPr/>
            <p:nvPr/>
          </p:nvSpPr>
          <p:spPr>
            <a:xfrm rot="1800000">
              <a:off x="19378800" y="10080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51" name="CustomShape 74"/>
            <p:cNvSpPr/>
            <p:nvPr/>
          </p:nvSpPr>
          <p:spPr>
            <a:xfrm rot="1800000">
              <a:off x="18707040" y="11243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52" name="CustomShape 75"/>
            <p:cNvSpPr/>
            <p:nvPr/>
          </p:nvSpPr>
          <p:spPr>
            <a:xfrm rot="1800000">
              <a:off x="18035280" y="12407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853" name="CustomShape 76"/>
            <p:cNvSpPr/>
            <p:nvPr/>
          </p:nvSpPr>
          <p:spPr>
            <a:xfrm rot="1800000">
              <a:off x="17363520" y="13570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854" name="CustomShape 77"/>
            <p:cNvSpPr/>
            <p:nvPr/>
          </p:nvSpPr>
          <p:spPr>
            <a:xfrm rot="1800000">
              <a:off x="20055240" y="6594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55" name="CustomShape 78"/>
            <p:cNvSpPr/>
            <p:nvPr/>
          </p:nvSpPr>
          <p:spPr>
            <a:xfrm rot="1800000">
              <a:off x="19383480" y="7756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56" name="CustomShape 79"/>
            <p:cNvSpPr/>
            <p:nvPr/>
          </p:nvSpPr>
          <p:spPr>
            <a:xfrm rot="1800000">
              <a:off x="18711720" y="8921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57" name="CustomShape 80"/>
            <p:cNvSpPr/>
            <p:nvPr/>
          </p:nvSpPr>
          <p:spPr>
            <a:xfrm rot="1800000">
              <a:off x="18039960" y="10083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58" name="CustomShape 81"/>
            <p:cNvSpPr/>
            <p:nvPr/>
          </p:nvSpPr>
          <p:spPr>
            <a:xfrm rot="1800000">
              <a:off x="17368200" y="11248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59" name="CustomShape 82"/>
            <p:cNvSpPr/>
            <p:nvPr/>
          </p:nvSpPr>
          <p:spPr>
            <a:xfrm rot="1800000">
              <a:off x="16696440" y="12411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0" name="CustomShape 83"/>
            <p:cNvSpPr/>
            <p:nvPr/>
          </p:nvSpPr>
          <p:spPr>
            <a:xfrm rot="1800000">
              <a:off x="16024680" y="13575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61" name="CustomShape 84"/>
            <p:cNvSpPr/>
            <p:nvPr/>
          </p:nvSpPr>
          <p:spPr>
            <a:xfrm rot="1800000">
              <a:off x="11323800" y="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2" name="CustomShape 85"/>
            <p:cNvSpPr/>
            <p:nvPr/>
          </p:nvSpPr>
          <p:spPr>
            <a:xfrm rot="1800000">
              <a:off x="12662640" y="-2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63" name="CustomShape 86"/>
            <p:cNvSpPr/>
            <p:nvPr/>
          </p:nvSpPr>
          <p:spPr>
            <a:xfrm rot="1800000">
              <a:off x="11990880" y="1159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4" name="CustomShape 87"/>
            <p:cNvSpPr/>
            <p:nvPr/>
          </p:nvSpPr>
          <p:spPr>
            <a:xfrm rot="1800000">
              <a:off x="11319120" y="2324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65" name="CustomShape 88"/>
            <p:cNvSpPr/>
            <p:nvPr/>
          </p:nvSpPr>
          <p:spPr>
            <a:xfrm rot="1800000">
              <a:off x="10647360" y="3486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6" name="CustomShape 89"/>
            <p:cNvSpPr/>
            <p:nvPr/>
          </p:nvSpPr>
          <p:spPr>
            <a:xfrm rot="1800000">
              <a:off x="9975600" y="4651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67" name="CustomShape 90"/>
            <p:cNvSpPr/>
            <p:nvPr/>
          </p:nvSpPr>
          <p:spPr>
            <a:xfrm rot="1800000">
              <a:off x="9303840" y="5814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8" name="CustomShape 91"/>
            <p:cNvSpPr/>
            <p:nvPr/>
          </p:nvSpPr>
          <p:spPr>
            <a:xfrm rot="1800000">
              <a:off x="8632080" y="6978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69" name="CustomShape 92"/>
            <p:cNvSpPr/>
            <p:nvPr/>
          </p:nvSpPr>
          <p:spPr>
            <a:xfrm rot="1800000">
              <a:off x="7960320" y="8141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70" name="CustomShape 93"/>
            <p:cNvSpPr/>
            <p:nvPr/>
          </p:nvSpPr>
          <p:spPr>
            <a:xfrm rot="1800000">
              <a:off x="10652040" y="1165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1" name="CustomShape 94"/>
            <p:cNvSpPr/>
            <p:nvPr/>
          </p:nvSpPr>
          <p:spPr>
            <a:xfrm rot="1800000">
              <a:off x="9980280" y="2327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72" name="CustomShape 95"/>
            <p:cNvSpPr/>
            <p:nvPr/>
          </p:nvSpPr>
          <p:spPr>
            <a:xfrm rot="1800000">
              <a:off x="9308520" y="3492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3" name="CustomShape 96"/>
            <p:cNvSpPr/>
            <p:nvPr/>
          </p:nvSpPr>
          <p:spPr>
            <a:xfrm rot="1800000">
              <a:off x="8636760" y="4654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74" name="CustomShape 97"/>
            <p:cNvSpPr/>
            <p:nvPr/>
          </p:nvSpPr>
          <p:spPr>
            <a:xfrm rot="1800000">
              <a:off x="7965000" y="581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5" name="CustomShape 98"/>
            <p:cNvSpPr/>
            <p:nvPr/>
          </p:nvSpPr>
          <p:spPr>
            <a:xfrm rot="1800000">
              <a:off x="7293240" y="6981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76" name="CustomShape 99"/>
            <p:cNvSpPr/>
            <p:nvPr/>
          </p:nvSpPr>
          <p:spPr>
            <a:xfrm rot="1800000">
              <a:off x="6621480" y="8146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7" name="CustomShape 100"/>
            <p:cNvSpPr/>
            <p:nvPr/>
          </p:nvSpPr>
          <p:spPr>
            <a:xfrm rot="1800000">
              <a:off x="13338720" y="1163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78" name="CustomShape 101"/>
            <p:cNvSpPr/>
            <p:nvPr/>
          </p:nvSpPr>
          <p:spPr>
            <a:xfrm rot="1800000">
              <a:off x="14677560" y="1160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9" name="CustomShape 102"/>
            <p:cNvSpPr/>
            <p:nvPr/>
          </p:nvSpPr>
          <p:spPr>
            <a:xfrm rot="1800000">
              <a:off x="14005800" y="2323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80" name="CustomShape 103"/>
            <p:cNvSpPr/>
            <p:nvPr/>
          </p:nvSpPr>
          <p:spPr>
            <a:xfrm rot="1800000">
              <a:off x="13334040" y="3488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81" name="CustomShape 104"/>
            <p:cNvSpPr/>
            <p:nvPr/>
          </p:nvSpPr>
          <p:spPr>
            <a:xfrm rot="1800000">
              <a:off x="12662280" y="4650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82" name="CustomShape 105"/>
            <p:cNvSpPr/>
            <p:nvPr/>
          </p:nvSpPr>
          <p:spPr>
            <a:xfrm rot="1800000">
              <a:off x="11990520" y="5815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83" name="CustomShape 106"/>
            <p:cNvSpPr/>
            <p:nvPr/>
          </p:nvSpPr>
          <p:spPr>
            <a:xfrm rot="1800000">
              <a:off x="11318760" y="6977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84" name="CustomShape 107"/>
            <p:cNvSpPr/>
            <p:nvPr/>
          </p:nvSpPr>
          <p:spPr>
            <a:xfrm rot="1800000">
              <a:off x="10647000" y="8142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85" name="CustomShape 108"/>
            <p:cNvSpPr/>
            <p:nvPr/>
          </p:nvSpPr>
          <p:spPr>
            <a:xfrm rot="1800000">
              <a:off x="9974880" y="9304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86" name="CustomShape 109"/>
            <p:cNvSpPr/>
            <p:nvPr/>
          </p:nvSpPr>
          <p:spPr>
            <a:xfrm rot="1800000">
              <a:off x="12666960" y="23284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87" name="CustomShape 110"/>
            <p:cNvSpPr/>
            <p:nvPr/>
          </p:nvSpPr>
          <p:spPr>
            <a:xfrm rot="1800000">
              <a:off x="11995200" y="3490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88" name="CustomShape 111"/>
            <p:cNvSpPr/>
            <p:nvPr/>
          </p:nvSpPr>
          <p:spPr>
            <a:xfrm rot="1800000">
              <a:off x="11323440" y="46555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89" name="CustomShape 112"/>
            <p:cNvSpPr/>
            <p:nvPr/>
          </p:nvSpPr>
          <p:spPr>
            <a:xfrm rot="1800000">
              <a:off x="10651320" y="5817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90" name="CustomShape 113"/>
            <p:cNvSpPr/>
            <p:nvPr/>
          </p:nvSpPr>
          <p:spPr>
            <a:xfrm rot="1800000">
              <a:off x="9979920" y="6982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91" name="CustomShape 114"/>
            <p:cNvSpPr/>
            <p:nvPr/>
          </p:nvSpPr>
          <p:spPr>
            <a:xfrm rot="1800000">
              <a:off x="9307800" y="8145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92" name="CustomShape 115"/>
            <p:cNvSpPr/>
            <p:nvPr/>
          </p:nvSpPr>
          <p:spPr>
            <a:xfrm rot="1800000">
              <a:off x="8636040" y="9309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93" name="CustomShape 116"/>
            <p:cNvSpPr/>
            <p:nvPr/>
          </p:nvSpPr>
          <p:spPr>
            <a:xfrm rot="1800000">
              <a:off x="15353280" y="2327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94" name="CustomShape 117"/>
            <p:cNvSpPr/>
            <p:nvPr/>
          </p:nvSpPr>
          <p:spPr>
            <a:xfrm rot="1800000">
              <a:off x="16692480" y="2324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95" name="CustomShape 118"/>
            <p:cNvSpPr/>
            <p:nvPr/>
          </p:nvSpPr>
          <p:spPr>
            <a:xfrm rot="1800000">
              <a:off x="16020360" y="3486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96" name="CustomShape 119"/>
            <p:cNvSpPr/>
            <p:nvPr/>
          </p:nvSpPr>
          <p:spPr>
            <a:xfrm rot="1800000">
              <a:off x="15348960" y="46512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97" name="CustomShape 120"/>
            <p:cNvSpPr/>
            <p:nvPr/>
          </p:nvSpPr>
          <p:spPr>
            <a:xfrm rot="1800000">
              <a:off x="14676840" y="5813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898" name="CustomShape 121"/>
            <p:cNvSpPr/>
            <p:nvPr/>
          </p:nvSpPr>
          <p:spPr>
            <a:xfrm rot="1800000">
              <a:off x="14005080" y="6978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899" name="CustomShape 122"/>
            <p:cNvSpPr/>
            <p:nvPr/>
          </p:nvSpPr>
          <p:spPr>
            <a:xfrm rot="1800000">
              <a:off x="13333320" y="8140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00" name="CustomShape 123"/>
            <p:cNvSpPr/>
            <p:nvPr/>
          </p:nvSpPr>
          <p:spPr>
            <a:xfrm rot="1800000">
              <a:off x="12661560" y="9305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01" name="CustomShape 124"/>
            <p:cNvSpPr/>
            <p:nvPr/>
          </p:nvSpPr>
          <p:spPr>
            <a:xfrm rot="1800000">
              <a:off x="11989800" y="10467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02" name="CustomShape 125"/>
            <p:cNvSpPr/>
            <p:nvPr/>
          </p:nvSpPr>
          <p:spPr>
            <a:xfrm rot="1800000">
              <a:off x="14681880" y="3492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03" name="CustomShape 126"/>
            <p:cNvSpPr/>
            <p:nvPr/>
          </p:nvSpPr>
          <p:spPr>
            <a:xfrm rot="1800000">
              <a:off x="14009760" y="4654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04" name="CustomShape 127"/>
            <p:cNvSpPr/>
            <p:nvPr/>
          </p:nvSpPr>
          <p:spPr>
            <a:xfrm rot="1800000">
              <a:off x="13338000" y="581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05" name="CustomShape 128"/>
            <p:cNvSpPr/>
            <p:nvPr/>
          </p:nvSpPr>
          <p:spPr>
            <a:xfrm rot="1800000">
              <a:off x="12666240" y="6981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06" name="CustomShape 129"/>
            <p:cNvSpPr/>
            <p:nvPr/>
          </p:nvSpPr>
          <p:spPr>
            <a:xfrm rot="1800000">
              <a:off x="11994480" y="814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07" name="CustomShape 130"/>
            <p:cNvSpPr/>
            <p:nvPr/>
          </p:nvSpPr>
          <p:spPr>
            <a:xfrm rot="1800000">
              <a:off x="11322720" y="9308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08" name="CustomShape 131"/>
            <p:cNvSpPr/>
            <p:nvPr/>
          </p:nvSpPr>
          <p:spPr>
            <a:xfrm rot="1800000">
              <a:off x="10650960" y="1047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09" name="CustomShape 132"/>
            <p:cNvSpPr/>
            <p:nvPr/>
          </p:nvSpPr>
          <p:spPr>
            <a:xfrm rot="1800000">
              <a:off x="17368200" y="3490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10" name="CustomShape 133"/>
            <p:cNvSpPr/>
            <p:nvPr/>
          </p:nvSpPr>
          <p:spPr>
            <a:xfrm rot="1800000">
              <a:off x="18707040" y="3487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11" name="CustomShape 134"/>
            <p:cNvSpPr/>
            <p:nvPr/>
          </p:nvSpPr>
          <p:spPr>
            <a:xfrm rot="1800000">
              <a:off x="18035280" y="4649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12" name="CustomShape 135"/>
            <p:cNvSpPr/>
            <p:nvPr/>
          </p:nvSpPr>
          <p:spPr>
            <a:xfrm rot="1800000">
              <a:off x="17363520" y="5814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13" name="CustomShape 136"/>
            <p:cNvSpPr/>
            <p:nvPr/>
          </p:nvSpPr>
          <p:spPr>
            <a:xfrm rot="1800000">
              <a:off x="16691760" y="6976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14" name="CustomShape 137"/>
            <p:cNvSpPr/>
            <p:nvPr/>
          </p:nvSpPr>
          <p:spPr>
            <a:xfrm rot="1800000">
              <a:off x="16020000" y="8141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15" name="CustomShape 138"/>
            <p:cNvSpPr/>
            <p:nvPr/>
          </p:nvSpPr>
          <p:spPr>
            <a:xfrm rot="1800000">
              <a:off x="15348240" y="9303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16" name="CustomShape 139"/>
            <p:cNvSpPr/>
            <p:nvPr/>
          </p:nvSpPr>
          <p:spPr>
            <a:xfrm rot="1800000">
              <a:off x="14676480" y="10468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17" name="CustomShape 140"/>
            <p:cNvSpPr/>
            <p:nvPr/>
          </p:nvSpPr>
          <p:spPr>
            <a:xfrm rot="1800000">
              <a:off x="14004720" y="11631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18" name="CustomShape 141"/>
            <p:cNvSpPr/>
            <p:nvPr/>
          </p:nvSpPr>
          <p:spPr>
            <a:xfrm rot="1800000">
              <a:off x="16696440" y="465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19" name="CustomShape 142"/>
            <p:cNvSpPr/>
            <p:nvPr/>
          </p:nvSpPr>
          <p:spPr>
            <a:xfrm rot="1800000">
              <a:off x="16024680" y="5817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20" name="CustomShape 143"/>
            <p:cNvSpPr/>
            <p:nvPr/>
          </p:nvSpPr>
          <p:spPr>
            <a:xfrm rot="1800000">
              <a:off x="15352920" y="6982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21" name="CustomShape 144"/>
            <p:cNvSpPr/>
            <p:nvPr/>
          </p:nvSpPr>
          <p:spPr>
            <a:xfrm rot="1800000">
              <a:off x="14681160" y="8145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22" name="CustomShape 145"/>
            <p:cNvSpPr/>
            <p:nvPr/>
          </p:nvSpPr>
          <p:spPr>
            <a:xfrm rot="1800000">
              <a:off x="14009400" y="930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23" name="CustomShape 146"/>
            <p:cNvSpPr/>
            <p:nvPr/>
          </p:nvSpPr>
          <p:spPr>
            <a:xfrm rot="1800000">
              <a:off x="13337640" y="10472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24" name="CustomShape 147"/>
            <p:cNvSpPr/>
            <p:nvPr/>
          </p:nvSpPr>
          <p:spPr>
            <a:xfrm rot="1800000">
              <a:off x="12665880" y="11636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25" name="CustomShape 148"/>
            <p:cNvSpPr/>
            <p:nvPr/>
          </p:nvSpPr>
          <p:spPr>
            <a:xfrm rot="1800000">
              <a:off x="19383120" y="4654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26" name="CustomShape 149"/>
            <p:cNvSpPr/>
            <p:nvPr/>
          </p:nvSpPr>
          <p:spPr>
            <a:xfrm rot="1800000">
              <a:off x="20721960" y="4650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27" name="CustomShape 150"/>
            <p:cNvSpPr/>
            <p:nvPr/>
          </p:nvSpPr>
          <p:spPr>
            <a:xfrm rot="1800000">
              <a:off x="20050200" y="5813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28" name="CustomShape 151"/>
            <p:cNvSpPr/>
            <p:nvPr/>
          </p:nvSpPr>
          <p:spPr>
            <a:xfrm rot="1800000">
              <a:off x="19378440" y="697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29" name="CustomShape 152"/>
            <p:cNvSpPr/>
            <p:nvPr/>
          </p:nvSpPr>
          <p:spPr>
            <a:xfrm rot="1800000">
              <a:off x="18706680" y="814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30" name="CustomShape 153"/>
            <p:cNvSpPr/>
            <p:nvPr/>
          </p:nvSpPr>
          <p:spPr>
            <a:xfrm rot="1800000">
              <a:off x="18034920" y="9305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31" name="CustomShape 154"/>
            <p:cNvSpPr/>
            <p:nvPr/>
          </p:nvSpPr>
          <p:spPr>
            <a:xfrm rot="1800000">
              <a:off x="17363160" y="1046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32" name="CustomShape 155"/>
            <p:cNvSpPr/>
            <p:nvPr/>
          </p:nvSpPr>
          <p:spPr>
            <a:xfrm rot="1800000">
              <a:off x="16691400" y="11632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33" name="CustomShape 156"/>
            <p:cNvSpPr/>
            <p:nvPr/>
          </p:nvSpPr>
          <p:spPr>
            <a:xfrm rot="1800000">
              <a:off x="16019640" y="1279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34" name="CustomShape 157"/>
            <p:cNvSpPr/>
            <p:nvPr/>
          </p:nvSpPr>
          <p:spPr>
            <a:xfrm rot="1800000">
              <a:off x="18711360" y="5818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35" name="CustomShape 158"/>
            <p:cNvSpPr/>
            <p:nvPr/>
          </p:nvSpPr>
          <p:spPr>
            <a:xfrm rot="1800000">
              <a:off x="18039600" y="6981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36" name="CustomShape 159"/>
            <p:cNvSpPr/>
            <p:nvPr/>
          </p:nvSpPr>
          <p:spPr>
            <a:xfrm rot="1800000">
              <a:off x="17367840" y="814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37" name="CustomShape 160"/>
            <p:cNvSpPr/>
            <p:nvPr/>
          </p:nvSpPr>
          <p:spPr>
            <a:xfrm rot="1800000">
              <a:off x="16696080" y="9308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38" name="CustomShape 161"/>
            <p:cNvSpPr/>
            <p:nvPr/>
          </p:nvSpPr>
          <p:spPr>
            <a:xfrm rot="1800000">
              <a:off x="16024320" y="1047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39" name="CustomShape 162"/>
            <p:cNvSpPr/>
            <p:nvPr/>
          </p:nvSpPr>
          <p:spPr>
            <a:xfrm rot="1800000">
              <a:off x="15352200" y="11635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40" name="CustomShape 163"/>
            <p:cNvSpPr/>
            <p:nvPr/>
          </p:nvSpPr>
          <p:spPr>
            <a:xfrm rot="1800000">
              <a:off x="14680800" y="12800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941" name="CustomShape 164"/>
            <p:cNvSpPr/>
            <p:nvPr/>
          </p:nvSpPr>
          <p:spPr>
            <a:xfrm rot="1800000">
              <a:off x="14062320" y="1782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2" name="CustomShape 165"/>
            <p:cNvSpPr/>
            <p:nvPr/>
          </p:nvSpPr>
          <p:spPr>
            <a:xfrm rot="1800000">
              <a:off x="14733360" y="2170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3" name="CustomShape 166"/>
            <p:cNvSpPr/>
            <p:nvPr/>
          </p:nvSpPr>
          <p:spPr>
            <a:xfrm rot="1800000">
              <a:off x="16071480" y="2943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4" name="CustomShape 167"/>
            <p:cNvSpPr/>
            <p:nvPr/>
          </p:nvSpPr>
          <p:spPr>
            <a:xfrm rot="1800000">
              <a:off x="16743600" y="3331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5" name="CustomShape 168"/>
            <p:cNvSpPr/>
            <p:nvPr/>
          </p:nvSpPr>
          <p:spPr>
            <a:xfrm rot="1800000">
              <a:off x="18080640" y="4103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6" name="CustomShape 169"/>
            <p:cNvSpPr/>
            <p:nvPr/>
          </p:nvSpPr>
          <p:spPr>
            <a:xfrm rot="1800000">
              <a:off x="18752760" y="4491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7" name="CustomShape 170"/>
            <p:cNvSpPr/>
            <p:nvPr/>
          </p:nvSpPr>
          <p:spPr>
            <a:xfrm rot="1800000">
              <a:off x="20093400" y="5264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8" name="CustomShape 171"/>
            <p:cNvSpPr/>
            <p:nvPr/>
          </p:nvSpPr>
          <p:spPr>
            <a:xfrm rot="1800000">
              <a:off x="20761920" y="5651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49" name="CustomShape 172"/>
            <p:cNvSpPr/>
            <p:nvPr/>
          </p:nvSpPr>
          <p:spPr>
            <a:xfrm rot="1800000">
              <a:off x="22102560" y="642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0" name="CustomShape 173"/>
            <p:cNvSpPr/>
            <p:nvPr/>
          </p:nvSpPr>
          <p:spPr>
            <a:xfrm rot="1800000">
              <a:off x="22774320" y="6812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1" name="CustomShape 174"/>
            <p:cNvSpPr/>
            <p:nvPr/>
          </p:nvSpPr>
          <p:spPr>
            <a:xfrm rot="1800000">
              <a:off x="12727080" y="17866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2" name="CustomShape 175"/>
            <p:cNvSpPr/>
            <p:nvPr/>
          </p:nvSpPr>
          <p:spPr>
            <a:xfrm rot="1800000">
              <a:off x="13399200" y="21736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3" name="CustomShape 176"/>
            <p:cNvSpPr/>
            <p:nvPr/>
          </p:nvSpPr>
          <p:spPr>
            <a:xfrm rot="1800000">
              <a:off x="14736240" y="29466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4" name="CustomShape 177"/>
            <p:cNvSpPr/>
            <p:nvPr/>
          </p:nvSpPr>
          <p:spPr>
            <a:xfrm rot="1800000">
              <a:off x="15408360" y="33346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5" name="CustomShape 178"/>
            <p:cNvSpPr/>
            <p:nvPr/>
          </p:nvSpPr>
          <p:spPr>
            <a:xfrm rot="1800000">
              <a:off x="16748640" y="41079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6" name="CustomShape 179"/>
            <p:cNvSpPr/>
            <p:nvPr/>
          </p:nvSpPr>
          <p:spPr>
            <a:xfrm rot="1800000">
              <a:off x="17418600" y="449496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7" name="CustomShape 180"/>
            <p:cNvSpPr/>
            <p:nvPr/>
          </p:nvSpPr>
          <p:spPr>
            <a:xfrm rot="1800000">
              <a:off x="18759240" y="52689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8" name="CustomShape 181"/>
            <p:cNvSpPr/>
            <p:nvPr/>
          </p:nvSpPr>
          <p:spPr>
            <a:xfrm rot="1800000">
              <a:off x="19429920" y="56559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59" name="CustomShape 182"/>
            <p:cNvSpPr/>
            <p:nvPr/>
          </p:nvSpPr>
          <p:spPr>
            <a:xfrm rot="1800000">
              <a:off x="20768400" y="64292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0" name="CustomShape 183"/>
            <p:cNvSpPr/>
            <p:nvPr/>
          </p:nvSpPr>
          <p:spPr>
            <a:xfrm rot="1800000">
              <a:off x="21440160" y="68169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1" name="CustomShape 184"/>
            <p:cNvSpPr/>
            <p:nvPr/>
          </p:nvSpPr>
          <p:spPr>
            <a:xfrm rot="1800000">
              <a:off x="13389480" y="29494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2" name="CustomShape 185"/>
            <p:cNvSpPr/>
            <p:nvPr/>
          </p:nvSpPr>
          <p:spPr>
            <a:xfrm rot="1800000">
              <a:off x="14060160" y="3337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3" name="CustomShape 186"/>
            <p:cNvSpPr/>
            <p:nvPr/>
          </p:nvSpPr>
          <p:spPr>
            <a:xfrm rot="1800000">
              <a:off x="15398280" y="4110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4" name="CustomShape 187"/>
            <p:cNvSpPr/>
            <p:nvPr/>
          </p:nvSpPr>
          <p:spPr>
            <a:xfrm rot="1800000">
              <a:off x="16070400" y="44982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5" name="CustomShape 188"/>
            <p:cNvSpPr/>
            <p:nvPr/>
          </p:nvSpPr>
          <p:spPr>
            <a:xfrm rot="1800000">
              <a:off x="17407440" y="52707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6" name="CustomShape 189"/>
            <p:cNvSpPr/>
            <p:nvPr/>
          </p:nvSpPr>
          <p:spPr>
            <a:xfrm rot="1800000">
              <a:off x="18079200" y="5658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7" name="CustomShape 190"/>
            <p:cNvSpPr/>
            <p:nvPr/>
          </p:nvSpPr>
          <p:spPr>
            <a:xfrm rot="1800000">
              <a:off x="19420200" y="6431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8" name="CustomShape 191"/>
            <p:cNvSpPr/>
            <p:nvPr/>
          </p:nvSpPr>
          <p:spPr>
            <a:xfrm rot="1800000">
              <a:off x="20088360" y="68187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69" name="CustomShape 192"/>
            <p:cNvSpPr/>
            <p:nvPr/>
          </p:nvSpPr>
          <p:spPr>
            <a:xfrm rot="1800000">
              <a:off x="21429000" y="7592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0" name="CustomShape 193"/>
            <p:cNvSpPr/>
            <p:nvPr/>
          </p:nvSpPr>
          <p:spPr>
            <a:xfrm rot="1800000">
              <a:off x="22101480" y="79797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1" name="CustomShape 194"/>
            <p:cNvSpPr/>
            <p:nvPr/>
          </p:nvSpPr>
          <p:spPr>
            <a:xfrm rot="1800000">
              <a:off x="12052800" y="2954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2" name="CustomShape 195"/>
            <p:cNvSpPr/>
            <p:nvPr/>
          </p:nvSpPr>
          <p:spPr>
            <a:xfrm rot="1800000">
              <a:off x="12724560" y="3341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3" name="CustomShape 196"/>
            <p:cNvSpPr/>
            <p:nvPr/>
          </p:nvSpPr>
          <p:spPr>
            <a:xfrm rot="1800000">
              <a:off x="14061960" y="4114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4" name="CustomShape 197"/>
            <p:cNvSpPr/>
            <p:nvPr/>
          </p:nvSpPr>
          <p:spPr>
            <a:xfrm rot="1800000">
              <a:off x="14733720" y="4502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5" name="CustomShape 198"/>
            <p:cNvSpPr/>
            <p:nvPr/>
          </p:nvSpPr>
          <p:spPr>
            <a:xfrm rot="1800000">
              <a:off x="16074360" y="5276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6" name="CustomShape 199"/>
            <p:cNvSpPr/>
            <p:nvPr/>
          </p:nvSpPr>
          <p:spPr>
            <a:xfrm rot="1800000">
              <a:off x="16744320" y="5663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7" name="CustomShape 200"/>
            <p:cNvSpPr/>
            <p:nvPr/>
          </p:nvSpPr>
          <p:spPr>
            <a:xfrm rot="1800000">
              <a:off x="18084600" y="6437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8" name="CustomShape 201"/>
            <p:cNvSpPr/>
            <p:nvPr/>
          </p:nvSpPr>
          <p:spPr>
            <a:xfrm rot="1800000">
              <a:off x="18755640" y="6823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79" name="CustomShape 202"/>
            <p:cNvSpPr/>
            <p:nvPr/>
          </p:nvSpPr>
          <p:spPr>
            <a:xfrm rot="1800000">
              <a:off x="20093760" y="7597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0" name="CustomShape 203"/>
            <p:cNvSpPr/>
            <p:nvPr/>
          </p:nvSpPr>
          <p:spPr>
            <a:xfrm rot="1800000">
              <a:off x="20765880" y="7984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1" name="CustomShape 204"/>
            <p:cNvSpPr/>
            <p:nvPr/>
          </p:nvSpPr>
          <p:spPr>
            <a:xfrm rot="1800000">
              <a:off x="12721320" y="4106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2" name="CustomShape 205"/>
            <p:cNvSpPr/>
            <p:nvPr/>
          </p:nvSpPr>
          <p:spPr>
            <a:xfrm rot="1800000">
              <a:off x="13392360" y="4494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3" name="CustomShape 206"/>
            <p:cNvSpPr/>
            <p:nvPr/>
          </p:nvSpPr>
          <p:spPr>
            <a:xfrm rot="1800000">
              <a:off x="14730480" y="5267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4" name="CustomShape 207"/>
            <p:cNvSpPr/>
            <p:nvPr/>
          </p:nvSpPr>
          <p:spPr>
            <a:xfrm rot="1800000">
              <a:off x="15402600" y="56552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5" name="CustomShape 208"/>
            <p:cNvSpPr/>
            <p:nvPr/>
          </p:nvSpPr>
          <p:spPr>
            <a:xfrm rot="1800000">
              <a:off x="16739640" y="6427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6" name="CustomShape 209"/>
            <p:cNvSpPr/>
            <p:nvPr/>
          </p:nvSpPr>
          <p:spPr>
            <a:xfrm rot="1800000">
              <a:off x="17411400" y="6815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7" name="CustomShape 210"/>
            <p:cNvSpPr/>
            <p:nvPr/>
          </p:nvSpPr>
          <p:spPr>
            <a:xfrm rot="1800000">
              <a:off x="18752400" y="7588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8" name="CustomShape 211"/>
            <p:cNvSpPr/>
            <p:nvPr/>
          </p:nvSpPr>
          <p:spPr>
            <a:xfrm rot="1800000">
              <a:off x="19420560" y="7975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89" name="CustomShape 212"/>
            <p:cNvSpPr/>
            <p:nvPr/>
          </p:nvSpPr>
          <p:spPr>
            <a:xfrm rot="1800000">
              <a:off x="20761200" y="8749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0" name="CustomShape 213"/>
            <p:cNvSpPr/>
            <p:nvPr/>
          </p:nvSpPr>
          <p:spPr>
            <a:xfrm rot="1800000">
              <a:off x="21433680" y="91368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1" name="CustomShape 214"/>
            <p:cNvSpPr/>
            <p:nvPr/>
          </p:nvSpPr>
          <p:spPr>
            <a:xfrm rot="1800000">
              <a:off x="11384640" y="411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2" name="CustomShape 215"/>
            <p:cNvSpPr/>
            <p:nvPr/>
          </p:nvSpPr>
          <p:spPr>
            <a:xfrm rot="1800000">
              <a:off x="12056760" y="4498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3" name="CustomShape 216"/>
            <p:cNvSpPr/>
            <p:nvPr/>
          </p:nvSpPr>
          <p:spPr>
            <a:xfrm rot="1800000">
              <a:off x="13393800" y="5271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4" name="CustomShape 217"/>
            <p:cNvSpPr/>
            <p:nvPr/>
          </p:nvSpPr>
          <p:spPr>
            <a:xfrm rot="1800000">
              <a:off x="14065920" y="5659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5" name="CustomShape 218"/>
            <p:cNvSpPr/>
            <p:nvPr/>
          </p:nvSpPr>
          <p:spPr>
            <a:xfrm rot="1800000">
              <a:off x="15406560" y="6432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6" name="CustomShape 219"/>
            <p:cNvSpPr/>
            <p:nvPr/>
          </p:nvSpPr>
          <p:spPr>
            <a:xfrm rot="1800000">
              <a:off x="16076160" y="6819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7" name="CustomShape 220"/>
            <p:cNvSpPr/>
            <p:nvPr/>
          </p:nvSpPr>
          <p:spPr>
            <a:xfrm rot="1800000">
              <a:off x="17416800" y="7593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8" name="CustomShape 221"/>
            <p:cNvSpPr/>
            <p:nvPr/>
          </p:nvSpPr>
          <p:spPr>
            <a:xfrm rot="1800000">
              <a:off x="18087840" y="7980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8999" name="CustomShape 222"/>
            <p:cNvSpPr/>
            <p:nvPr/>
          </p:nvSpPr>
          <p:spPr>
            <a:xfrm rot="1800000">
              <a:off x="19425960" y="8754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0" name="CustomShape 223"/>
            <p:cNvSpPr/>
            <p:nvPr/>
          </p:nvSpPr>
          <p:spPr>
            <a:xfrm rot="1800000">
              <a:off x="20098080" y="9141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1" name="CustomShape 224"/>
            <p:cNvSpPr/>
            <p:nvPr/>
          </p:nvSpPr>
          <p:spPr>
            <a:xfrm rot="1800000">
              <a:off x="12053160" y="5264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2" name="CustomShape 225"/>
            <p:cNvSpPr/>
            <p:nvPr/>
          </p:nvSpPr>
          <p:spPr>
            <a:xfrm rot="1800000">
              <a:off x="12724200" y="5652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3" name="CustomShape 226"/>
            <p:cNvSpPr/>
            <p:nvPr/>
          </p:nvSpPr>
          <p:spPr>
            <a:xfrm rot="1800000">
              <a:off x="14062320" y="6425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4" name="CustomShape 227"/>
            <p:cNvSpPr/>
            <p:nvPr/>
          </p:nvSpPr>
          <p:spPr>
            <a:xfrm rot="1800000">
              <a:off x="14734440" y="68130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5" name="CustomShape 228"/>
            <p:cNvSpPr/>
            <p:nvPr/>
          </p:nvSpPr>
          <p:spPr>
            <a:xfrm rot="1800000">
              <a:off x="16071480" y="7585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6" name="CustomShape 229"/>
            <p:cNvSpPr/>
            <p:nvPr/>
          </p:nvSpPr>
          <p:spPr>
            <a:xfrm rot="1800000">
              <a:off x="16743240" y="7973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7" name="CustomShape 230"/>
            <p:cNvSpPr/>
            <p:nvPr/>
          </p:nvSpPr>
          <p:spPr>
            <a:xfrm rot="1800000">
              <a:off x="18084240" y="8746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8" name="CustomShape 231"/>
            <p:cNvSpPr/>
            <p:nvPr/>
          </p:nvSpPr>
          <p:spPr>
            <a:xfrm rot="1800000">
              <a:off x="18752400" y="9133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09" name="CustomShape 232"/>
            <p:cNvSpPr/>
            <p:nvPr/>
          </p:nvSpPr>
          <p:spPr>
            <a:xfrm rot="1800000">
              <a:off x="20093040" y="9907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0" name="CustomShape 233"/>
            <p:cNvSpPr/>
            <p:nvPr/>
          </p:nvSpPr>
          <p:spPr>
            <a:xfrm rot="1800000">
              <a:off x="20765520" y="10294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1" name="CustomShape 234"/>
            <p:cNvSpPr/>
            <p:nvPr/>
          </p:nvSpPr>
          <p:spPr>
            <a:xfrm rot="1800000">
              <a:off x="10716840" y="5268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2" name="CustomShape 235"/>
            <p:cNvSpPr/>
            <p:nvPr/>
          </p:nvSpPr>
          <p:spPr>
            <a:xfrm rot="1800000">
              <a:off x="11388960" y="5655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3" name="CustomShape 236"/>
            <p:cNvSpPr/>
            <p:nvPr/>
          </p:nvSpPr>
          <p:spPr>
            <a:xfrm rot="1800000">
              <a:off x="12726000" y="6428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4" name="CustomShape 237"/>
            <p:cNvSpPr/>
            <p:nvPr/>
          </p:nvSpPr>
          <p:spPr>
            <a:xfrm rot="1800000">
              <a:off x="13398120" y="6816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5" name="CustomShape 238"/>
            <p:cNvSpPr/>
            <p:nvPr/>
          </p:nvSpPr>
          <p:spPr>
            <a:xfrm rot="1800000">
              <a:off x="14738760" y="7589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6" name="CustomShape 239"/>
            <p:cNvSpPr/>
            <p:nvPr/>
          </p:nvSpPr>
          <p:spPr>
            <a:xfrm rot="1800000">
              <a:off x="15408360" y="79765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7" name="CustomShape 240"/>
            <p:cNvSpPr/>
            <p:nvPr/>
          </p:nvSpPr>
          <p:spPr>
            <a:xfrm rot="1800000">
              <a:off x="16749000" y="8750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8" name="CustomShape 241"/>
            <p:cNvSpPr/>
            <p:nvPr/>
          </p:nvSpPr>
          <p:spPr>
            <a:xfrm rot="1800000">
              <a:off x="17419680" y="9137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19" name="CustomShape 242"/>
            <p:cNvSpPr/>
            <p:nvPr/>
          </p:nvSpPr>
          <p:spPr>
            <a:xfrm rot="1800000">
              <a:off x="18758160" y="9910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0" name="CustomShape 243"/>
            <p:cNvSpPr/>
            <p:nvPr/>
          </p:nvSpPr>
          <p:spPr>
            <a:xfrm rot="1800000">
              <a:off x="19430280" y="10298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1" name="CustomShape 244"/>
            <p:cNvSpPr/>
            <p:nvPr/>
          </p:nvSpPr>
          <p:spPr>
            <a:xfrm rot="1800000">
              <a:off x="11385360" y="6421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2" name="CustomShape 245"/>
            <p:cNvSpPr/>
            <p:nvPr/>
          </p:nvSpPr>
          <p:spPr>
            <a:xfrm rot="1800000">
              <a:off x="12056400" y="6808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3" name="CustomShape 246"/>
            <p:cNvSpPr/>
            <p:nvPr/>
          </p:nvSpPr>
          <p:spPr>
            <a:xfrm rot="1800000">
              <a:off x="13394160" y="7582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4" name="CustomShape 247"/>
            <p:cNvSpPr/>
            <p:nvPr/>
          </p:nvSpPr>
          <p:spPr>
            <a:xfrm rot="1800000">
              <a:off x="14066640" y="79696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5" name="CustomShape 248"/>
            <p:cNvSpPr/>
            <p:nvPr/>
          </p:nvSpPr>
          <p:spPr>
            <a:xfrm rot="1800000">
              <a:off x="15403320" y="8742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6" name="CustomShape 249"/>
            <p:cNvSpPr/>
            <p:nvPr/>
          </p:nvSpPr>
          <p:spPr>
            <a:xfrm rot="1800000">
              <a:off x="16075440" y="9130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7" name="CustomShape 250"/>
            <p:cNvSpPr/>
            <p:nvPr/>
          </p:nvSpPr>
          <p:spPr>
            <a:xfrm rot="1800000">
              <a:off x="17416440" y="9903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8" name="CustomShape 251"/>
            <p:cNvSpPr/>
            <p:nvPr/>
          </p:nvSpPr>
          <p:spPr>
            <a:xfrm rot="1800000">
              <a:off x="18084600" y="10290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29" name="CustomShape 252"/>
            <p:cNvSpPr/>
            <p:nvPr/>
          </p:nvSpPr>
          <p:spPr>
            <a:xfrm rot="1800000">
              <a:off x="19425240" y="11064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0" name="CustomShape 253"/>
            <p:cNvSpPr/>
            <p:nvPr/>
          </p:nvSpPr>
          <p:spPr>
            <a:xfrm rot="1800000">
              <a:off x="20097360" y="11451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1" name="CustomShape 254"/>
            <p:cNvSpPr/>
            <p:nvPr/>
          </p:nvSpPr>
          <p:spPr>
            <a:xfrm rot="1800000">
              <a:off x="10049040" y="642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2" name="CustomShape 255"/>
            <p:cNvSpPr/>
            <p:nvPr/>
          </p:nvSpPr>
          <p:spPr>
            <a:xfrm rot="1800000">
              <a:off x="10721160" y="681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3" name="CustomShape 256"/>
            <p:cNvSpPr/>
            <p:nvPr/>
          </p:nvSpPr>
          <p:spPr>
            <a:xfrm rot="1800000">
              <a:off x="12058200" y="7585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4" name="CustomShape 257"/>
            <p:cNvSpPr/>
            <p:nvPr/>
          </p:nvSpPr>
          <p:spPr>
            <a:xfrm rot="1800000">
              <a:off x="12730320" y="7973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5" name="CustomShape 258"/>
            <p:cNvSpPr/>
            <p:nvPr/>
          </p:nvSpPr>
          <p:spPr>
            <a:xfrm rot="1800000">
              <a:off x="14070960" y="8746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6" name="CustomShape 259"/>
            <p:cNvSpPr/>
            <p:nvPr/>
          </p:nvSpPr>
          <p:spPr>
            <a:xfrm rot="1800000">
              <a:off x="14740560" y="9133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7" name="CustomShape 260"/>
            <p:cNvSpPr/>
            <p:nvPr/>
          </p:nvSpPr>
          <p:spPr>
            <a:xfrm rot="1800000">
              <a:off x="16081200" y="9907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8" name="CustomShape 261"/>
            <p:cNvSpPr/>
            <p:nvPr/>
          </p:nvSpPr>
          <p:spPr>
            <a:xfrm rot="1800000">
              <a:off x="16751880" y="1029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39" name="CustomShape 262"/>
            <p:cNvSpPr/>
            <p:nvPr/>
          </p:nvSpPr>
          <p:spPr>
            <a:xfrm rot="1800000">
              <a:off x="18090360" y="11067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0" name="CustomShape 263"/>
            <p:cNvSpPr/>
            <p:nvPr/>
          </p:nvSpPr>
          <p:spPr>
            <a:xfrm rot="1800000">
              <a:off x="18762120" y="11455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1" name="CustomShape 264"/>
            <p:cNvSpPr/>
            <p:nvPr/>
          </p:nvSpPr>
          <p:spPr>
            <a:xfrm rot="1800000">
              <a:off x="10717560" y="7578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2" name="CustomShape 265"/>
            <p:cNvSpPr/>
            <p:nvPr/>
          </p:nvSpPr>
          <p:spPr>
            <a:xfrm rot="1800000">
              <a:off x="11388600" y="7965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3" name="CustomShape 266"/>
            <p:cNvSpPr/>
            <p:nvPr/>
          </p:nvSpPr>
          <p:spPr>
            <a:xfrm rot="1800000">
              <a:off x="12726360" y="8739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4" name="CustomShape 267"/>
            <p:cNvSpPr/>
            <p:nvPr/>
          </p:nvSpPr>
          <p:spPr>
            <a:xfrm rot="1800000">
              <a:off x="13398840" y="91267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5" name="CustomShape 268"/>
            <p:cNvSpPr/>
            <p:nvPr/>
          </p:nvSpPr>
          <p:spPr>
            <a:xfrm rot="1800000">
              <a:off x="14735520" y="9898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6" name="CustomShape 269"/>
            <p:cNvSpPr/>
            <p:nvPr/>
          </p:nvSpPr>
          <p:spPr>
            <a:xfrm rot="1800000">
              <a:off x="15407640" y="10287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7" name="CustomShape 270"/>
            <p:cNvSpPr/>
            <p:nvPr/>
          </p:nvSpPr>
          <p:spPr>
            <a:xfrm rot="1800000">
              <a:off x="16748640" y="11059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8" name="CustomShape 271"/>
            <p:cNvSpPr/>
            <p:nvPr/>
          </p:nvSpPr>
          <p:spPr>
            <a:xfrm rot="1800000">
              <a:off x="17416800" y="11446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49" name="CustomShape 272"/>
            <p:cNvSpPr/>
            <p:nvPr/>
          </p:nvSpPr>
          <p:spPr>
            <a:xfrm rot="1800000">
              <a:off x="18757440" y="12220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0" name="CustomShape 273"/>
            <p:cNvSpPr/>
            <p:nvPr/>
          </p:nvSpPr>
          <p:spPr>
            <a:xfrm rot="1800000">
              <a:off x="19429560" y="12608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1" name="CustomShape 274"/>
            <p:cNvSpPr/>
            <p:nvPr/>
          </p:nvSpPr>
          <p:spPr>
            <a:xfrm rot="1800000">
              <a:off x="9381240" y="7581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2" name="CustomShape 275"/>
            <p:cNvSpPr/>
            <p:nvPr/>
          </p:nvSpPr>
          <p:spPr>
            <a:xfrm rot="1800000">
              <a:off x="10053000" y="7968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3" name="CustomShape 276"/>
            <p:cNvSpPr/>
            <p:nvPr/>
          </p:nvSpPr>
          <p:spPr>
            <a:xfrm rot="1800000">
              <a:off x="11390400" y="8741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4" name="CustomShape 277"/>
            <p:cNvSpPr/>
            <p:nvPr/>
          </p:nvSpPr>
          <p:spPr>
            <a:xfrm rot="1800000">
              <a:off x="12062160" y="9129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5" name="CustomShape 278"/>
            <p:cNvSpPr/>
            <p:nvPr/>
          </p:nvSpPr>
          <p:spPr>
            <a:xfrm rot="1800000">
              <a:off x="13402800" y="990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6" name="CustomShape 279"/>
            <p:cNvSpPr/>
            <p:nvPr/>
          </p:nvSpPr>
          <p:spPr>
            <a:xfrm rot="1800000">
              <a:off x="14072760" y="10290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7" name="CustomShape 280"/>
            <p:cNvSpPr/>
            <p:nvPr/>
          </p:nvSpPr>
          <p:spPr>
            <a:xfrm rot="1800000">
              <a:off x="15413040" y="1106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8" name="CustomShape 281"/>
            <p:cNvSpPr/>
            <p:nvPr/>
          </p:nvSpPr>
          <p:spPr>
            <a:xfrm rot="1800000">
              <a:off x="16084080" y="11451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59" name="CustomShape 282"/>
            <p:cNvSpPr/>
            <p:nvPr/>
          </p:nvSpPr>
          <p:spPr>
            <a:xfrm rot="1800000">
              <a:off x="17422560" y="12224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0" name="CustomShape 283"/>
            <p:cNvSpPr/>
            <p:nvPr/>
          </p:nvSpPr>
          <p:spPr>
            <a:xfrm rot="1800000">
              <a:off x="18094320" y="12612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1" name="CustomShape 284"/>
            <p:cNvSpPr/>
            <p:nvPr/>
          </p:nvSpPr>
          <p:spPr>
            <a:xfrm rot="1800000">
              <a:off x="10049760" y="8734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2" name="CustomShape 285"/>
            <p:cNvSpPr/>
            <p:nvPr/>
          </p:nvSpPr>
          <p:spPr>
            <a:xfrm rot="1800000">
              <a:off x="10720440" y="9122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3" name="CustomShape 286"/>
            <p:cNvSpPr/>
            <p:nvPr/>
          </p:nvSpPr>
          <p:spPr>
            <a:xfrm rot="1800000">
              <a:off x="12058560" y="9895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4" name="CustomShape 287"/>
            <p:cNvSpPr/>
            <p:nvPr/>
          </p:nvSpPr>
          <p:spPr>
            <a:xfrm rot="1800000">
              <a:off x="12730680" y="102834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5" name="CustomShape 288"/>
            <p:cNvSpPr/>
            <p:nvPr/>
          </p:nvSpPr>
          <p:spPr>
            <a:xfrm rot="1800000">
              <a:off x="14067720" y="11055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6" name="CustomShape 289"/>
            <p:cNvSpPr/>
            <p:nvPr/>
          </p:nvSpPr>
          <p:spPr>
            <a:xfrm rot="1800000">
              <a:off x="14739840" y="11443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7" name="CustomShape 290"/>
            <p:cNvSpPr/>
            <p:nvPr/>
          </p:nvSpPr>
          <p:spPr>
            <a:xfrm rot="1800000">
              <a:off x="16080480" y="12216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8" name="CustomShape 291"/>
            <p:cNvSpPr/>
            <p:nvPr/>
          </p:nvSpPr>
          <p:spPr>
            <a:xfrm rot="1800000">
              <a:off x="16749000" y="12603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69" name="CustomShape 292"/>
            <p:cNvSpPr/>
            <p:nvPr/>
          </p:nvSpPr>
          <p:spPr>
            <a:xfrm rot="1800000">
              <a:off x="18089280" y="13377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0" name="CustomShape 293"/>
            <p:cNvSpPr/>
            <p:nvPr/>
          </p:nvSpPr>
          <p:spPr>
            <a:xfrm rot="1800000">
              <a:off x="18761760" y="13764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1" name="CustomShape 294"/>
            <p:cNvSpPr/>
            <p:nvPr/>
          </p:nvSpPr>
          <p:spPr>
            <a:xfrm rot="1800000">
              <a:off x="8713440" y="873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2" name="CustomShape 295"/>
            <p:cNvSpPr/>
            <p:nvPr/>
          </p:nvSpPr>
          <p:spPr>
            <a:xfrm rot="1800000">
              <a:off x="9385200" y="9125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3" name="CustomShape 296"/>
            <p:cNvSpPr/>
            <p:nvPr/>
          </p:nvSpPr>
          <p:spPr>
            <a:xfrm rot="1800000">
              <a:off x="10722600" y="9898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4" name="CustomShape 297"/>
            <p:cNvSpPr/>
            <p:nvPr/>
          </p:nvSpPr>
          <p:spPr>
            <a:xfrm rot="1800000">
              <a:off x="11394360" y="10286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5" name="CustomShape 298"/>
            <p:cNvSpPr/>
            <p:nvPr/>
          </p:nvSpPr>
          <p:spPr>
            <a:xfrm rot="1800000">
              <a:off x="12735000" y="1105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6" name="CustomShape 299"/>
            <p:cNvSpPr/>
            <p:nvPr/>
          </p:nvSpPr>
          <p:spPr>
            <a:xfrm rot="1800000">
              <a:off x="13404600" y="11446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7" name="CustomShape 300"/>
            <p:cNvSpPr/>
            <p:nvPr/>
          </p:nvSpPr>
          <p:spPr>
            <a:xfrm rot="1800000">
              <a:off x="14745240" y="1222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8" name="CustomShape 301"/>
            <p:cNvSpPr/>
            <p:nvPr/>
          </p:nvSpPr>
          <p:spPr>
            <a:xfrm rot="1800000">
              <a:off x="15416280" y="12607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79" name="CustomShape 302"/>
            <p:cNvSpPr/>
            <p:nvPr/>
          </p:nvSpPr>
          <p:spPr>
            <a:xfrm rot="1800000">
              <a:off x="16754400" y="13381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0" name="CustomShape 303"/>
            <p:cNvSpPr/>
            <p:nvPr/>
          </p:nvSpPr>
          <p:spPr>
            <a:xfrm rot="1800000">
              <a:off x="17426520" y="13768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1" name="CustomShape 304"/>
            <p:cNvSpPr/>
            <p:nvPr/>
          </p:nvSpPr>
          <p:spPr>
            <a:xfrm rot="1800000">
              <a:off x="9381960" y="9891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2" name="CustomShape 305"/>
            <p:cNvSpPr/>
            <p:nvPr/>
          </p:nvSpPr>
          <p:spPr>
            <a:xfrm rot="1800000">
              <a:off x="10052640" y="10279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3" name="CustomShape 306"/>
            <p:cNvSpPr/>
            <p:nvPr/>
          </p:nvSpPr>
          <p:spPr>
            <a:xfrm rot="1800000">
              <a:off x="11390760" y="1105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4" name="CustomShape 307"/>
            <p:cNvSpPr/>
            <p:nvPr/>
          </p:nvSpPr>
          <p:spPr>
            <a:xfrm rot="1800000">
              <a:off x="12062880" y="114400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5" name="CustomShape 308"/>
            <p:cNvSpPr/>
            <p:nvPr/>
          </p:nvSpPr>
          <p:spPr>
            <a:xfrm rot="1800000">
              <a:off x="13399920" y="1221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6" name="CustomShape 309"/>
            <p:cNvSpPr/>
            <p:nvPr/>
          </p:nvSpPr>
          <p:spPr>
            <a:xfrm rot="1800000">
              <a:off x="14071680" y="12600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7" name="CustomShape 310"/>
            <p:cNvSpPr/>
            <p:nvPr/>
          </p:nvSpPr>
          <p:spPr>
            <a:xfrm rot="1800000">
              <a:off x="15412680" y="13373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8" name="CustomShape 311"/>
            <p:cNvSpPr/>
            <p:nvPr/>
          </p:nvSpPr>
          <p:spPr>
            <a:xfrm rot="1800000">
              <a:off x="16080840" y="13760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89" name="CustomShape 312"/>
            <p:cNvSpPr/>
            <p:nvPr/>
          </p:nvSpPr>
          <p:spPr>
            <a:xfrm rot="1800000">
              <a:off x="17421480" y="14534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0" name="CustomShape 313"/>
            <p:cNvSpPr/>
            <p:nvPr/>
          </p:nvSpPr>
          <p:spPr>
            <a:xfrm rot="1800000">
              <a:off x="18093960" y="14922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1" name="CustomShape 314"/>
            <p:cNvSpPr/>
            <p:nvPr/>
          </p:nvSpPr>
          <p:spPr>
            <a:xfrm rot="1800000">
              <a:off x="8045280" y="989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2" name="CustomShape 315"/>
            <p:cNvSpPr/>
            <p:nvPr/>
          </p:nvSpPr>
          <p:spPr>
            <a:xfrm rot="1800000">
              <a:off x="8717400" y="10282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3" name="CustomShape 316"/>
            <p:cNvSpPr/>
            <p:nvPr/>
          </p:nvSpPr>
          <p:spPr>
            <a:xfrm rot="1800000">
              <a:off x="10054440" y="11055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4" name="CustomShape 317"/>
            <p:cNvSpPr/>
            <p:nvPr/>
          </p:nvSpPr>
          <p:spPr>
            <a:xfrm rot="1800000">
              <a:off x="10726560" y="11443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5" name="CustomShape 318"/>
            <p:cNvSpPr/>
            <p:nvPr/>
          </p:nvSpPr>
          <p:spPr>
            <a:xfrm rot="1800000">
              <a:off x="12067200" y="12216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6" name="CustomShape 319"/>
            <p:cNvSpPr/>
            <p:nvPr/>
          </p:nvSpPr>
          <p:spPr>
            <a:xfrm rot="1800000">
              <a:off x="12736800" y="12603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7" name="CustomShape 320"/>
            <p:cNvSpPr/>
            <p:nvPr/>
          </p:nvSpPr>
          <p:spPr>
            <a:xfrm rot="1800000">
              <a:off x="14077440" y="13377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8" name="CustomShape 321"/>
            <p:cNvSpPr/>
            <p:nvPr/>
          </p:nvSpPr>
          <p:spPr>
            <a:xfrm rot="1800000">
              <a:off x="14748480" y="13764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099" name="CustomShape 322"/>
            <p:cNvSpPr/>
            <p:nvPr/>
          </p:nvSpPr>
          <p:spPr>
            <a:xfrm rot="1800000">
              <a:off x="16086600" y="14538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100" name="CustomShape 323"/>
            <p:cNvSpPr/>
            <p:nvPr/>
          </p:nvSpPr>
          <p:spPr>
            <a:xfrm rot="1800000">
              <a:off x="16758720" y="14925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9101"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7" name="PlaceHolder 1"/>
          <p:cNvSpPr>
            <a:spLocks noGrp="1"/>
          </p:cNvSpPr>
          <p:nvPr>
            <p:ph type="body"/>
          </p:nvPr>
        </p:nvSpPr>
        <p:spPr>
          <a:xfrm>
            <a:off x="5168880" y="0"/>
            <a:ext cx="2095200" cy="2285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398" name="PlaceHolder 2"/>
          <p:cNvSpPr>
            <a:spLocks noGrp="1"/>
          </p:cNvSpPr>
          <p:nvPr>
            <p:ph type="body"/>
          </p:nvPr>
        </p:nvSpPr>
        <p:spPr>
          <a:xfrm>
            <a:off x="5168880" y="2280600"/>
            <a:ext cx="2095200" cy="2285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399" name="PlaceHolder 3"/>
          <p:cNvSpPr>
            <a:spLocks noGrp="1"/>
          </p:cNvSpPr>
          <p:nvPr>
            <p:ph type="body"/>
          </p:nvPr>
        </p:nvSpPr>
        <p:spPr>
          <a:xfrm>
            <a:off x="5168880" y="4561560"/>
            <a:ext cx="2095200" cy="2285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400"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38" name="PlaceHolder 1"/>
          <p:cNvSpPr>
            <a:spLocks noGrp="1"/>
          </p:cNvSpPr>
          <p:nvPr>
            <p:ph type="body"/>
          </p:nvPr>
        </p:nvSpPr>
        <p:spPr>
          <a:xfrm>
            <a:off x="950760" y="2746440"/>
            <a:ext cx="4377960" cy="24188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9139"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76" name="PlaceHolder 1"/>
          <p:cNvSpPr>
            <a:spLocks noGrp="1"/>
          </p:cNvSpPr>
          <p:nvPr>
            <p:ph type="title"/>
          </p:nvPr>
        </p:nvSpPr>
        <p:spPr>
          <a:xfrm>
            <a:off x="470520" y="457920"/>
            <a:ext cx="11356920" cy="562320"/>
          </a:xfrm>
          <a:prstGeom prst="rect">
            <a:avLst/>
          </a:prstGeom>
        </p:spPr>
        <p:txBody>
          <a:bodyPr anchor="ctr">
            <a:normAutofit/>
          </a:bodyPr>
          <a:p>
            <a:pPr>
              <a:lnSpc>
                <a:spcPct val="90000"/>
              </a:lnSpc>
            </a:pPr>
            <a:r>
              <a:rPr b="0" lang="en-US" sz="3200" spc="-1" strike="noStrike">
                <a:solidFill>
                  <a:srgbClr val="000000"/>
                </a:solidFill>
                <a:latin typeface="Calibri Light"/>
              </a:rPr>
              <a:t>Click to edit Master title style</a:t>
            </a:r>
            <a:endParaRPr b="0" lang="id-ID" sz="3200" spc="-1" strike="noStrike">
              <a:solidFill>
                <a:srgbClr val="000000"/>
              </a:solidFill>
              <a:latin typeface="Calibri"/>
            </a:endParaRPr>
          </a:p>
        </p:txBody>
      </p:sp>
      <p:sp>
        <p:nvSpPr>
          <p:cNvPr id="9177" name="PlaceHolder 2"/>
          <p:cNvSpPr>
            <a:spLocks noGrp="1"/>
          </p:cNvSpPr>
          <p:nvPr>
            <p:ph type="body"/>
          </p:nvPr>
        </p:nvSpPr>
        <p:spPr>
          <a:xfrm>
            <a:off x="470520" y="928800"/>
            <a:ext cx="11356920" cy="436680"/>
          </a:xfrm>
          <a:prstGeom prst="rect">
            <a:avLst/>
          </a:prstGeom>
        </p:spPr>
        <p:txBody>
          <a:bodyPr>
            <a:normAutofit/>
          </a:bodyPr>
          <a:p>
            <a:pPr>
              <a:lnSpc>
                <a:spcPct val="90000"/>
              </a:lnSpc>
              <a:spcBef>
                <a:spcPts val="1001"/>
              </a:spcBef>
            </a:pPr>
            <a:r>
              <a:rPr b="0" lang="en-US" sz="1600" spc="-1" strike="noStrike">
                <a:solidFill>
                  <a:srgbClr val="808080"/>
                </a:solidFill>
                <a:latin typeface="Calibri"/>
              </a:rPr>
              <a:t>Click to edit Master text styles</a:t>
            </a:r>
            <a:endParaRPr b="0" lang="id-ID" sz="1600" spc="-1" strike="noStrike">
              <a:solidFill>
                <a:srgbClr val="000000"/>
              </a:solidFill>
              <a:latin typeface="Calibri"/>
            </a:endParaRPr>
          </a:p>
        </p:txBody>
      </p:sp>
      <p:grpSp>
        <p:nvGrpSpPr>
          <p:cNvPr id="9178" name="Group 3"/>
          <p:cNvGrpSpPr/>
          <p:nvPr/>
        </p:nvGrpSpPr>
        <p:grpSpPr>
          <a:xfrm>
            <a:off x="6390000" y="-299880"/>
            <a:ext cx="17457840" cy="15515640"/>
            <a:chOff x="6390000" y="-299880"/>
            <a:chExt cx="17457840" cy="15515640"/>
          </a:xfrm>
        </p:grpSpPr>
        <p:sp>
          <p:nvSpPr>
            <p:cNvPr id="9179" name="CustomShape 4"/>
            <p:cNvSpPr/>
            <p:nvPr/>
          </p:nvSpPr>
          <p:spPr>
            <a:xfrm rot="1800000">
              <a:off x="12666600" y="776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0" name="CustomShape 5"/>
            <p:cNvSpPr/>
            <p:nvPr/>
          </p:nvSpPr>
          <p:spPr>
            <a:xfrm rot="1800000">
              <a:off x="14005440" y="773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81" name="CustomShape 6"/>
            <p:cNvSpPr/>
            <p:nvPr/>
          </p:nvSpPr>
          <p:spPr>
            <a:xfrm rot="1800000">
              <a:off x="13333680" y="193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2" name="CustomShape 7"/>
            <p:cNvSpPr/>
            <p:nvPr/>
          </p:nvSpPr>
          <p:spPr>
            <a:xfrm rot="1800000">
              <a:off x="12661920" y="3100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83" name="CustomShape 8"/>
            <p:cNvSpPr/>
            <p:nvPr/>
          </p:nvSpPr>
          <p:spPr>
            <a:xfrm rot="1800000">
              <a:off x="11990160" y="4262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4" name="CustomShape 9"/>
            <p:cNvSpPr/>
            <p:nvPr/>
          </p:nvSpPr>
          <p:spPr>
            <a:xfrm rot="1800000">
              <a:off x="11318400" y="5427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85" name="CustomShape 10"/>
            <p:cNvSpPr/>
            <p:nvPr/>
          </p:nvSpPr>
          <p:spPr>
            <a:xfrm rot="1800000">
              <a:off x="10646640" y="6589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6" name="CustomShape 11"/>
            <p:cNvSpPr/>
            <p:nvPr/>
          </p:nvSpPr>
          <p:spPr>
            <a:xfrm rot="1800000">
              <a:off x="9974880" y="7754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87" name="CustomShape 12"/>
            <p:cNvSpPr/>
            <p:nvPr/>
          </p:nvSpPr>
          <p:spPr>
            <a:xfrm rot="1800000">
              <a:off x="9303120" y="8916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8" name="CustomShape 13"/>
            <p:cNvSpPr/>
            <p:nvPr/>
          </p:nvSpPr>
          <p:spPr>
            <a:xfrm rot="1800000">
              <a:off x="11994840" y="1940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89" name="CustomShape 14"/>
            <p:cNvSpPr/>
            <p:nvPr/>
          </p:nvSpPr>
          <p:spPr>
            <a:xfrm rot="1800000">
              <a:off x="11323080" y="3103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90" name="CustomShape 15"/>
            <p:cNvSpPr/>
            <p:nvPr/>
          </p:nvSpPr>
          <p:spPr>
            <a:xfrm rot="1800000">
              <a:off x="10651320" y="4268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1" name="CustomShape 16"/>
            <p:cNvSpPr/>
            <p:nvPr/>
          </p:nvSpPr>
          <p:spPr>
            <a:xfrm rot="1800000">
              <a:off x="9979560" y="5430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92" name="CustomShape 17"/>
            <p:cNvSpPr/>
            <p:nvPr/>
          </p:nvSpPr>
          <p:spPr>
            <a:xfrm rot="1800000">
              <a:off x="9307800" y="6595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3" name="CustomShape 18"/>
            <p:cNvSpPr/>
            <p:nvPr/>
          </p:nvSpPr>
          <p:spPr>
            <a:xfrm rot="1800000">
              <a:off x="8636040" y="7757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94" name="CustomShape 19"/>
            <p:cNvSpPr/>
            <p:nvPr/>
          </p:nvSpPr>
          <p:spPr>
            <a:xfrm rot="1800000">
              <a:off x="7964280" y="8922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5" name="CustomShape 20"/>
            <p:cNvSpPr/>
            <p:nvPr/>
          </p:nvSpPr>
          <p:spPr>
            <a:xfrm rot="1800000">
              <a:off x="14681520" y="1939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96" name="CustomShape 21"/>
            <p:cNvSpPr/>
            <p:nvPr/>
          </p:nvSpPr>
          <p:spPr>
            <a:xfrm rot="1800000">
              <a:off x="16020360" y="193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7" name="CustomShape 22"/>
            <p:cNvSpPr/>
            <p:nvPr/>
          </p:nvSpPr>
          <p:spPr>
            <a:xfrm rot="1800000">
              <a:off x="15348600" y="309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98" name="CustomShape 23"/>
            <p:cNvSpPr/>
            <p:nvPr/>
          </p:nvSpPr>
          <p:spPr>
            <a:xfrm rot="1800000">
              <a:off x="14676840" y="4263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9" name="CustomShape 24"/>
            <p:cNvSpPr/>
            <p:nvPr/>
          </p:nvSpPr>
          <p:spPr>
            <a:xfrm rot="1800000">
              <a:off x="14005080" y="5425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0" name="CustomShape 25"/>
            <p:cNvSpPr/>
            <p:nvPr/>
          </p:nvSpPr>
          <p:spPr>
            <a:xfrm rot="1800000">
              <a:off x="13333320" y="6590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01" name="CustomShape 26"/>
            <p:cNvSpPr/>
            <p:nvPr/>
          </p:nvSpPr>
          <p:spPr>
            <a:xfrm rot="1800000">
              <a:off x="12661560" y="7752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2" name="CustomShape 27"/>
            <p:cNvSpPr/>
            <p:nvPr/>
          </p:nvSpPr>
          <p:spPr>
            <a:xfrm rot="1800000">
              <a:off x="11989800" y="8917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03" name="CustomShape 28"/>
            <p:cNvSpPr/>
            <p:nvPr/>
          </p:nvSpPr>
          <p:spPr>
            <a:xfrm rot="1800000">
              <a:off x="11317680" y="10080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4" name="CustomShape 29"/>
            <p:cNvSpPr/>
            <p:nvPr/>
          </p:nvSpPr>
          <p:spPr>
            <a:xfrm rot="1800000">
              <a:off x="14009760" y="3104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05" name="CustomShape 30"/>
            <p:cNvSpPr/>
            <p:nvPr/>
          </p:nvSpPr>
          <p:spPr>
            <a:xfrm rot="1800000">
              <a:off x="13338000" y="4266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6" name="CustomShape 31"/>
            <p:cNvSpPr/>
            <p:nvPr/>
          </p:nvSpPr>
          <p:spPr>
            <a:xfrm rot="1800000">
              <a:off x="12666240" y="5431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07" name="CustomShape 32"/>
            <p:cNvSpPr/>
            <p:nvPr/>
          </p:nvSpPr>
          <p:spPr>
            <a:xfrm rot="1800000">
              <a:off x="11994480" y="659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8" name="CustomShape 33"/>
            <p:cNvSpPr/>
            <p:nvPr/>
          </p:nvSpPr>
          <p:spPr>
            <a:xfrm rot="1800000">
              <a:off x="11322720" y="775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09" name="CustomShape 34"/>
            <p:cNvSpPr/>
            <p:nvPr/>
          </p:nvSpPr>
          <p:spPr>
            <a:xfrm rot="1800000">
              <a:off x="10650600" y="892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10" name="CustomShape 35"/>
            <p:cNvSpPr/>
            <p:nvPr/>
          </p:nvSpPr>
          <p:spPr>
            <a:xfrm rot="1800000">
              <a:off x="9979200" y="10085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1" name="CustomShape 36"/>
            <p:cNvSpPr/>
            <p:nvPr/>
          </p:nvSpPr>
          <p:spPr>
            <a:xfrm rot="1800000">
              <a:off x="16697520" y="31032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12" name="CustomShape 37"/>
            <p:cNvSpPr/>
            <p:nvPr/>
          </p:nvSpPr>
          <p:spPr>
            <a:xfrm rot="1800000">
              <a:off x="18035280" y="3099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3" name="CustomShape 38"/>
            <p:cNvSpPr/>
            <p:nvPr/>
          </p:nvSpPr>
          <p:spPr>
            <a:xfrm rot="1800000">
              <a:off x="17363520" y="4262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14" name="CustomShape 39"/>
            <p:cNvSpPr/>
            <p:nvPr/>
          </p:nvSpPr>
          <p:spPr>
            <a:xfrm rot="1800000">
              <a:off x="16691760" y="5426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5" name="CustomShape 40"/>
            <p:cNvSpPr/>
            <p:nvPr/>
          </p:nvSpPr>
          <p:spPr>
            <a:xfrm rot="1800000">
              <a:off x="16019640" y="6589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16" name="CustomShape 41"/>
            <p:cNvSpPr/>
            <p:nvPr/>
          </p:nvSpPr>
          <p:spPr>
            <a:xfrm rot="1800000">
              <a:off x="15348240" y="7754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7" name="CustomShape 42"/>
            <p:cNvSpPr/>
            <p:nvPr/>
          </p:nvSpPr>
          <p:spPr>
            <a:xfrm rot="1800000">
              <a:off x="14676120" y="8916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18" name="CustomShape 43"/>
            <p:cNvSpPr/>
            <p:nvPr/>
          </p:nvSpPr>
          <p:spPr>
            <a:xfrm rot="1800000">
              <a:off x="14004360" y="10081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9" name="CustomShape 44"/>
            <p:cNvSpPr/>
            <p:nvPr/>
          </p:nvSpPr>
          <p:spPr>
            <a:xfrm rot="1800000">
              <a:off x="13332600" y="1124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20" name="CustomShape 45"/>
            <p:cNvSpPr/>
            <p:nvPr/>
          </p:nvSpPr>
          <p:spPr>
            <a:xfrm rot="1800000">
              <a:off x="16025760" y="42678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21" name="CustomShape 46"/>
            <p:cNvSpPr/>
            <p:nvPr/>
          </p:nvSpPr>
          <p:spPr>
            <a:xfrm rot="1800000">
              <a:off x="15354000" y="5430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22" name="CustomShape 47"/>
            <p:cNvSpPr/>
            <p:nvPr/>
          </p:nvSpPr>
          <p:spPr>
            <a:xfrm rot="1800000">
              <a:off x="14682240" y="65948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23" name="CustomShape 48"/>
            <p:cNvSpPr/>
            <p:nvPr/>
          </p:nvSpPr>
          <p:spPr>
            <a:xfrm rot="1800000">
              <a:off x="14010120" y="7757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24" name="CustomShape 49"/>
            <p:cNvSpPr/>
            <p:nvPr/>
          </p:nvSpPr>
          <p:spPr>
            <a:xfrm rot="1800000">
              <a:off x="13338720" y="8921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25" name="CustomShape 50"/>
            <p:cNvSpPr/>
            <p:nvPr/>
          </p:nvSpPr>
          <p:spPr>
            <a:xfrm rot="1800000">
              <a:off x="12666600" y="10084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26" name="CustomShape 51"/>
            <p:cNvSpPr/>
            <p:nvPr/>
          </p:nvSpPr>
          <p:spPr>
            <a:xfrm rot="1800000">
              <a:off x="11994840" y="11249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27" name="CustomShape 52"/>
            <p:cNvSpPr/>
            <p:nvPr/>
          </p:nvSpPr>
          <p:spPr>
            <a:xfrm rot="1800000">
              <a:off x="18712080" y="426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28" name="CustomShape 53"/>
            <p:cNvSpPr/>
            <p:nvPr/>
          </p:nvSpPr>
          <p:spPr>
            <a:xfrm rot="1800000">
              <a:off x="20050200" y="4262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29" name="CustomShape 54"/>
            <p:cNvSpPr/>
            <p:nvPr/>
          </p:nvSpPr>
          <p:spPr>
            <a:xfrm rot="1800000">
              <a:off x="19378080" y="5425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30" name="CustomShape 55"/>
            <p:cNvSpPr/>
            <p:nvPr/>
          </p:nvSpPr>
          <p:spPr>
            <a:xfrm rot="1800000">
              <a:off x="18706320" y="659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31" name="CustomShape 56"/>
            <p:cNvSpPr/>
            <p:nvPr/>
          </p:nvSpPr>
          <p:spPr>
            <a:xfrm rot="1800000">
              <a:off x="18034560" y="7752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32" name="CustomShape 57"/>
            <p:cNvSpPr/>
            <p:nvPr/>
          </p:nvSpPr>
          <p:spPr>
            <a:xfrm rot="1800000">
              <a:off x="17362800" y="891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33" name="CustomShape 58"/>
            <p:cNvSpPr/>
            <p:nvPr/>
          </p:nvSpPr>
          <p:spPr>
            <a:xfrm rot="1800000">
              <a:off x="16691040" y="10079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34" name="CustomShape 59"/>
            <p:cNvSpPr/>
            <p:nvPr/>
          </p:nvSpPr>
          <p:spPr>
            <a:xfrm rot="1800000">
              <a:off x="16019280" y="11244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35" name="CustomShape 60"/>
            <p:cNvSpPr/>
            <p:nvPr/>
          </p:nvSpPr>
          <p:spPr>
            <a:xfrm rot="1800000">
              <a:off x="15347520" y="12406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36" name="CustomShape 61"/>
            <p:cNvSpPr/>
            <p:nvPr/>
          </p:nvSpPr>
          <p:spPr>
            <a:xfrm rot="1800000">
              <a:off x="18040680" y="5430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37" name="CustomShape 62"/>
            <p:cNvSpPr/>
            <p:nvPr/>
          </p:nvSpPr>
          <p:spPr>
            <a:xfrm rot="1800000">
              <a:off x="17368560" y="6593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38" name="CustomShape 63"/>
            <p:cNvSpPr/>
            <p:nvPr/>
          </p:nvSpPr>
          <p:spPr>
            <a:xfrm rot="1800000">
              <a:off x="16696800" y="7758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39" name="CustomShape 64"/>
            <p:cNvSpPr/>
            <p:nvPr/>
          </p:nvSpPr>
          <p:spPr>
            <a:xfrm rot="1800000">
              <a:off x="16025040" y="892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40" name="CustomShape 65"/>
            <p:cNvSpPr/>
            <p:nvPr/>
          </p:nvSpPr>
          <p:spPr>
            <a:xfrm rot="1800000">
              <a:off x="15353280" y="10085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41" name="CustomShape 66"/>
            <p:cNvSpPr/>
            <p:nvPr/>
          </p:nvSpPr>
          <p:spPr>
            <a:xfrm rot="1800000">
              <a:off x="14681520" y="11247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42" name="CustomShape 67"/>
            <p:cNvSpPr/>
            <p:nvPr/>
          </p:nvSpPr>
          <p:spPr>
            <a:xfrm rot="1800000">
              <a:off x="14009760" y="12412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43" name="CustomShape 68"/>
            <p:cNvSpPr/>
            <p:nvPr/>
          </p:nvSpPr>
          <p:spPr>
            <a:xfrm rot="1800000">
              <a:off x="20727000" y="5429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44" name="CustomShape 69"/>
            <p:cNvSpPr/>
            <p:nvPr/>
          </p:nvSpPr>
          <p:spPr>
            <a:xfrm rot="1800000">
              <a:off x="22065840" y="5426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45" name="CustomShape 70"/>
            <p:cNvSpPr/>
            <p:nvPr/>
          </p:nvSpPr>
          <p:spPr>
            <a:xfrm rot="1800000">
              <a:off x="21394080" y="6589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46" name="CustomShape 71"/>
            <p:cNvSpPr/>
            <p:nvPr/>
          </p:nvSpPr>
          <p:spPr>
            <a:xfrm rot="1800000">
              <a:off x="20722320" y="77536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47" name="CustomShape 72"/>
            <p:cNvSpPr/>
            <p:nvPr/>
          </p:nvSpPr>
          <p:spPr>
            <a:xfrm rot="1800000">
              <a:off x="20050560" y="89161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48" name="CustomShape 73"/>
            <p:cNvSpPr/>
            <p:nvPr/>
          </p:nvSpPr>
          <p:spPr>
            <a:xfrm rot="1800000">
              <a:off x="19378800" y="10080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49" name="CustomShape 74"/>
            <p:cNvSpPr/>
            <p:nvPr/>
          </p:nvSpPr>
          <p:spPr>
            <a:xfrm rot="1800000">
              <a:off x="18707040" y="11243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50" name="CustomShape 75"/>
            <p:cNvSpPr/>
            <p:nvPr/>
          </p:nvSpPr>
          <p:spPr>
            <a:xfrm rot="1800000">
              <a:off x="18035280" y="12407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251" name="CustomShape 76"/>
            <p:cNvSpPr/>
            <p:nvPr/>
          </p:nvSpPr>
          <p:spPr>
            <a:xfrm rot="1800000">
              <a:off x="17363520" y="13570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252" name="CustomShape 77"/>
            <p:cNvSpPr/>
            <p:nvPr/>
          </p:nvSpPr>
          <p:spPr>
            <a:xfrm rot="1800000">
              <a:off x="20055240" y="6594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53" name="CustomShape 78"/>
            <p:cNvSpPr/>
            <p:nvPr/>
          </p:nvSpPr>
          <p:spPr>
            <a:xfrm rot="1800000">
              <a:off x="19383480" y="7756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54" name="CustomShape 79"/>
            <p:cNvSpPr/>
            <p:nvPr/>
          </p:nvSpPr>
          <p:spPr>
            <a:xfrm rot="1800000">
              <a:off x="18711720" y="8921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55" name="CustomShape 80"/>
            <p:cNvSpPr/>
            <p:nvPr/>
          </p:nvSpPr>
          <p:spPr>
            <a:xfrm rot="1800000">
              <a:off x="18039960" y="10083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56" name="CustomShape 81"/>
            <p:cNvSpPr/>
            <p:nvPr/>
          </p:nvSpPr>
          <p:spPr>
            <a:xfrm rot="1800000">
              <a:off x="17368200" y="11248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57" name="CustomShape 82"/>
            <p:cNvSpPr/>
            <p:nvPr/>
          </p:nvSpPr>
          <p:spPr>
            <a:xfrm rot="1800000">
              <a:off x="16696440" y="12411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58" name="CustomShape 83"/>
            <p:cNvSpPr/>
            <p:nvPr/>
          </p:nvSpPr>
          <p:spPr>
            <a:xfrm rot="1800000">
              <a:off x="16024680" y="13575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59" name="CustomShape 84"/>
            <p:cNvSpPr/>
            <p:nvPr/>
          </p:nvSpPr>
          <p:spPr>
            <a:xfrm rot="1800000">
              <a:off x="11323800" y="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60" name="CustomShape 85"/>
            <p:cNvSpPr/>
            <p:nvPr/>
          </p:nvSpPr>
          <p:spPr>
            <a:xfrm rot="1800000">
              <a:off x="12662640" y="-2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61" name="CustomShape 86"/>
            <p:cNvSpPr/>
            <p:nvPr/>
          </p:nvSpPr>
          <p:spPr>
            <a:xfrm rot="1800000">
              <a:off x="11990880" y="1159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62" name="CustomShape 87"/>
            <p:cNvSpPr/>
            <p:nvPr/>
          </p:nvSpPr>
          <p:spPr>
            <a:xfrm rot="1800000">
              <a:off x="11319120" y="2324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63" name="CustomShape 88"/>
            <p:cNvSpPr/>
            <p:nvPr/>
          </p:nvSpPr>
          <p:spPr>
            <a:xfrm rot="1800000">
              <a:off x="10647360" y="3486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64" name="CustomShape 89"/>
            <p:cNvSpPr/>
            <p:nvPr/>
          </p:nvSpPr>
          <p:spPr>
            <a:xfrm rot="1800000">
              <a:off x="9975600" y="4651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65" name="CustomShape 90"/>
            <p:cNvSpPr/>
            <p:nvPr/>
          </p:nvSpPr>
          <p:spPr>
            <a:xfrm rot="1800000">
              <a:off x="9303840" y="5814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66" name="CustomShape 91"/>
            <p:cNvSpPr/>
            <p:nvPr/>
          </p:nvSpPr>
          <p:spPr>
            <a:xfrm rot="1800000">
              <a:off x="8632080" y="6978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67" name="CustomShape 92"/>
            <p:cNvSpPr/>
            <p:nvPr/>
          </p:nvSpPr>
          <p:spPr>
            <a:xfrm rot="1800000">
              <a:off x="7960320" y="8141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68" name="CustomShape 93"/>
            <p:cNvSpPr/>
            <p:nvPr/>
          </p:nvSpPr>
          <p:spPr>
            <a:xfrm rot="1800000">
              <a:off x="10652040" y="1165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69" name="CustomShape 94"/>
            <p:cNvSpPr/>
            <p:nvPr/>
          </p:nvSpPr>
          <p:spPr>
            <a:xfrm rot="1800000">
              <a:off x="9980280" y="2327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70" name="CustomShape 95"/>
            <p:cNvSpPr/>
            <p:nvPr/>
          </p:nvSpPr>
          <p:spPr>
            <a:xfrm rot="1800000">
              <a:off x="9308520" y="3492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71" name="CustomShape 96"/>
            <p:cNvSpPr/>
            <p:nvPr/>
          </p:nvSpPr>
          <p:spPr>
            <a:xfrm rot="1800000">
              <a:off x="8636760" y="4654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72" name="CustomShape 97"/>
            <p:cNvSpPr/>
            <p:nvPr/>
          </p:nvSpPr>
          <p:spPr>
            <a:xfrm rot="1800000">
              <a:off x="7965000" y="581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73" name="CustomShape 98"/>
            <p:cNvSpPr/>
            <p:nvPr/>
          </p:nvSpPr>
          <p:spPr>
            <a:xfrm rot="1800000">
              <a:off x="7293240" y="6981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74" name="CustomShape 99"/>
            <p:cNvSpPr/>
            <p:nvPr/>
          </p:nvSpPr>
          <p:spPr>
            <a:xfrm rot="1800000">
              <a:off x="6621480" y="8146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75" name="CustomShape 100"/>
            <p:cNvSpPr/>
            <p:nvPr/>
          </p:nvSpPr>
          <p:spPr>
            <a:xfrm rot="1800000">
              <a:off x="13338720" y="1163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76" name="CustomShape 101"/>
            <p:cNvSpPr/>
            <p:nvPr/>
          </p:nvSpPr>
          <p:spPr>
            <a:xfrm rot="1800000">
              <a:off x="14677560" y="1160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77" name="CustomShape 102"/>
            <p:cNvSpPr/>
            <p:nvPr/>
          </p:nvSpPr>
          <p:spPr>
            <a:xfrm rot="1800000">
              <a:off x="14005800" y="2323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78" name="CustomShape 103"/>
            <p:cNvSpPr/>
            <p:nvPr/>
          </p:nvSpPr>
          <p:spPr>
            <a:xfrm rot="1800000">
              <a:off x="13334040" y="3488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79" name="CustomShape 104"/>
            <p:cNvSpPr/>
            <p:nvPr/>
          </p:nvSpPr>
          <p:spPr>
            <a:xfrm rot="1800000">
              <a:off x="12662280" y="4650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80" name="CustomShape 105"/>
            <p:cNvSpPr/>
            <p:nvPr/>
          </p:nvSpPr>
          <p:spPr>
            <a:xfrm rot="1800000">
              <a:off x="11990520" y="5815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81" name="CustomShape 106"/>
            <p:cNvSpPr/>
            <p:nvPr/>
          </p:nvSpPr>
          <p:spPr>
            <a:xfrm rot="1800000">
              <a:off x="11318760" y="6977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82" name="CustomShape 107"/>
            <p:cNvSpPr/>
            <p:nvPr/>
          </p:nvSpPr>
          <p:spPr>
            <a:xfrm rot="1800000">
              <a:off x="10647000" y="8142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283" name="CustomShape 108"/>
            <p:cNvSpPr/>
            <p:nvPr/>
          </p:nvSpPr>
          <p:spPr>
            <a:xfrm rot="1800000">
              <a:off x="9974880" y="9304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284" name="CustomShape 109"/>
            <p:cNvSpPr/>
            <p:nvPr/>
          </p:nvSpPr>
          <p:spPr>
            <a:xfrm rot="1800000">
              <a:off x="12666960" y="23284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85" name="CustomShape 110"/>
            <p:cNvSpPr/>
            <p:nvPr/>
          </p:nvSpPr>
          <p:spPr>
            <a:xfrm rot="1800000">
              <a:off x="11995200" y="3490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86" name="CustomShape 111"/>
            <p:cNvSpPr/>
            <p:nvPr/>
          </p:nvSpPr>
          <p:spPr>
            <a:xfrm rot="1800000">
              <a:off x="11323440" y="46555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87" name="CustomShape 112"/>
            <p:cNvSpPr/>
            <p:nvPr/>
          </p:nvSpPr>
          <p:spPr>
            <a:xfrm rot="1800000">
              <a:off x="10651320" y="5817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88" name="CustomShape 113"/>
            <p:cNvSpPr/>
            <p:nvPr/>
          </p:nvSpPr>
          <p:spPr>
            <a:xfrm rot="1800000">
              <a:off x="9979920" y="6982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89" name="CustomShape 114"/>
            <p:cNvSpPr/>
            <p:nvPr/>
          </p:nvSpPr>
          <p:spPr>
            <a:xfrm rot="1800000">
              <a:off x="9307800" y="8145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90" name="CustomShape 115"/>
            <p:cNvSpPr/>
            <p:nvPr/>
          </p:nvSpPr>
          <p:spPr>
            <a:xfrm rot="1800000">
              <a:off x="8636040" y="9309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1" name="CustomShape 116"/>
            <p:cNvSpPr/>
            <p:nvPr/>
          </p:nvSpPr>
          <p:spPr>
            <a:xfrm rot="1800000">
              <a:off x="15353280" y="2327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92" name="CustomShape 117"/>
            <p:cNvSpPr/>
            <p:nvPr/>
          </p:nvSpPr>
          <p:spPr>
            <a:xfrm rot="1800000">
              <a:off x="16692480" y="2324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3" name="CustomShape 118"/>
            <p:cNvSpPr/>
            <p:nvPr/>
          </p:nvSpPr>
          <p:spPr>
            <a:xfrm rot="1800000">
              <a:off x="16020360" y="3486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94" name="CustomShape 119"/>
            <p:cNvSpPr/>
            <p:nvPr/>
          </p:nvSpPr>
          <p:spPr>
            <a:xfrm rot="1800000">
              <a:off x="15348960" y="46512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5" name="CustomShape 120"/>
            <p:cNvSpPr/>
            <p:nvPr/>
          </p:nvSpPr>
          <p:spPr>
            <a:xfrm rot="1800000">
              <a:off x="14676840" y="5813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96" name="CustomShape 121"/>
            <p:cNvSpPr/>
            <p:nvPr/>
          </p:nvSpPr>
          <p:spPr>
            <a:xfrm rot="1800000">
              <a:off x="14005080" y="6978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7" name="CustomShape 122"/>
            <p:cNvSpPr/>
            <p:nvPr/>
          </p:nvSpPr>
          <p:spPr>
            <a:xfrm rot="1800000">
              <a:off x="13333320" y="8140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98" name="CustomShape 123"/>
            <p:cNvSpPr/>
            <p:nvPr/>
          </p:nvSpPr>
          <p:spPr>
            <a:xfrm rot="1800000">
              <a:off x="12661560" y="9305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9" name="CustomShape 124"/>
            <p:cNvSpPr/>
            <p:nvPr/>
          </p:nvSpPr>
          <p:spPr>
            <a:xfrm rot="1800000">
              <a:off x="11989800" y="10467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0" name="CustomShape 125"/>
            <p:cNvSpPr/>
            <p:nvPr/>
          </p:nvSpPr>
          <p:spPr>
            <a:xfrm rot="1800000">
              <a:off x="14681880" y="3492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01" name="CustomShape 126"/>
            <p:cNvSpPr/>
            <p:nvPr/>
          </p:nvSpPr>
          <p:spPr>
            <a:xfrm rot="1800000">
              <a:off x="14009760" y="4654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2" name="CustomShape 127"/>
            <p:cNvSpPr/>
            <p:nvPr/>
          </p:nvSpPr>
          <p:spPr>
            <a:xfrm rot="1800000">
              <a:off x="13338000" y="581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03" name="CustomShape 128"/>
            <p:cNvSpPr/>
            <p:nvPr/>
          </p:nvSpPr>
          <p:spPr>
            <a:xfrm rot="1800000">
              <a:off x="12666240" y="6981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4" name="CustomShape 129"/>
            <p:cNvSpPr/>
            <p:nvPr/>
          </p:nvSpPr>
          <p:spPr>
            <a:xfrm rot="1800000">
              <a:off x="11994480" y="814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05" name="CustomShape 130"/>
            <p:cNvSpPr/>
            <p:nvPr/>
          </p:nvSpPr>
          <p:spPr>
            <a:xfrm rot="1800000">
              <a:off x="11322720" y="9308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6" name="CustomShape 131"/>
            <p:cNvSpPr/>
            <p:nvPr/>
          </p:nvSpPr>
          <p:spPr>
            <a:xfrm rot="1800000">
              <a:off x="10650960" y="1047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07" name="CustomShape 132"/>
            <p:cNvSpPr/>
            <p:nvPr/>
          </p:nvSpPr>
          <p:spPr>
            <a:xfrm rot="1800000">
              <a:off x="17368200" y="3490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8" name="CustomShape 133"/>
            <p:cNvSpPr/>
            <p:nvPr/>
          </p:nvSpPr>
          <p:spPr>
            <a:xfrm rot="1800000">
              <a:off x="18707040" y="3487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09" name="CustomShape 134"/>
            <p:cNvSpPr/>
            <p:nvPr/>
          </p:nvSpPr>
          <p:spPr>
            <a:xfrm rot="1800000">
              <a:off x="18035280" y="4649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10" name="CustomShape 135"/>
            <p:cNvSpPr/>
            <p:nvPr/>
          </p:nvSpPr>
          <p:spPr>
            <a:xfrm rot="1800000">
              <a:off x="17363520" y="5814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1" name="CustomShape 136"/>
            <p:cNvSpPr/>
            <p:nvPr/>
          </p:nvSpPr>
          <p:spPr>
            <a:xfrm rot="1800000">
              <a:off x="16691760" y="6976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12" name="CustomShape 137"/>
            <p:cNvSpPr/>
            <p:nvPr/>
          </p:nvSpPr>
          <p:spPr>
            <a:xfrm rot="1800000">
              <a:off x="16020000" y="8141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3" name="CustomShape 138"/>
            <p:cNvSpPr/>
            <p:nvPr/>
          </p:nvSpPr>
          <p:spPr>
            <a:xfrm rot="1800000">
              <a:off x="15348240" y="9303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14" name="CustomShape 139"/>
            <p:cNvSpPr/>
            <p:nvPr/>
          </p:nvSpPr>
          <p:spPr>
            <a:xfrm rot="1800000">
              <a:off x="14676480" y="10468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5" name="CustomShape 140"/>
            <p:cNvSpPr/>
            <p:nvPr/>
          </p:nvSpPr>
          <p:spPr>
            <a:xfrm rot="1800000">
              <a:off x="14004720" y="11631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16" name="CustomShape 141"/>
            <p:cNvSpPr/>
            <p:nvPr/>
          </p:nvSpPr>
          <p:spPr>
            <a:xfrm rot="1800000">
              <a:off x="16696440" y="465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7" name="CustomShape 142"/>
            <p:cNvSpPr/>
            <p:nvPr/>
          </p:nvSpPr>
          <p:spPr>
            <a:xfrm rot="1800000">
              <a:off x="16024680" y="5817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18" name="CustomShape 143"/>
            <p:cNvSpPr/>
            <p:nvPr/>
          </p:nvSpPr>
          <p:spPr>
            <a:xfrm rot="1800000">
              <a:off x="15352920" y="6982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9" name="CustomShape 144"/>
            <p:cNvSpPr/>
            <p:nvPr/>
          </p:nvSpPr>
          <p:spPr>
            <a:xfrm rot="1800000">
              <a:off x="14681160" y="8145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0" name="CustomShape 145"/>
            <p:cNvSpPr/>
            <p:nvPr/>
          </p:nvSpPr>
          <p:spPr>
            <a:xfrm rot="1800000">
              <a:off x="14009400" y="930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21" name="CustomShape 146"/>
            <p:cNvSpPr/>
            <p:nvPr/>
          </p:nvSpPr>
          <p:spPr>
            <a:xfrm rot="1800000">
              <a:off x="13337640" y="10472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2" name="CustomShape 147"/>
            <p:cNvSpPr/>
            <p:nvPr/>
          </p:nvSpPr>
          <p:spPr>
            <a:xfrm rot="1800000">
              <a:off x="12665880" y="11636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23" name="CustomShape 148"/>
            <p:cNvSpPr/>
            <p:nvPr/>
          </p:nvSpPr>
          <p:spPr>
            <a:xfrm rot="1800000">
              <a:off x="19383120" y="4654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4" name="CustomShape 149"/>
            <p:cNvSpPr/>
            <p:nvPr/>
          </p:nvSpPr>
          <p:spPr>
            <a:xfrm rot="1800000">
              <a:off x="20721960" y="4650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25" name="CustomShape 150"/>
            <p:cNvSpPr/>
            <p:nvPr/>
          </p:nvSpPr>
          <p:spPr>
            <a:xfrm rot="1800000">
              <a:off x="20050200" y="5813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6" name="CustomShape 151"/>
            <p:cNvSpPr/>
            <p:nvPr/>
          </p:nvSpPr>
          <p:spPr>
            <a:xfrm rot="1800000">
              <a:off x="19378440" y="697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27" name="CustomShape 152"/>
            <p:cNvSpPr/>
            <p:nvPr/>
          </p:nvSpPr>
          <p:spPr>
            <a:xfrm rot="1800000">
              <a:off x="18706680" y="814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8" name="CustomShape 153"/>
            <p:cNvSpPr/>
            <p:nvPr/>
          </p:nvSpPr>
          <p:spPr>
            <a:xfrm rot="1800000">
              <a:off x="18034920" y="9305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29" name="CustomShape 154"/>
            <p:cNvSpPr/>
            <p:nvPr/>
          </p:nvSpPr>
          <p:spPr>
            <a:xfrm rot="1800000">
              <a:off x="17363160" y="1046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30" name="CustomShape 155"/>
            <p:cNvSpPr/>
            <p:nvPr/>
          </p:nvSpPr>
          <p:spPr>
            <a:xfrm rot="1800000">
              <a:off x="16691400" y="11632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1" name="CustomShape 156"/>
            <p:cNvSpPr/>
            <p:nvPr/>
          </p:nvSpPr>
          <p:spPr>
            <a:xfrm rot="1800000">
              <a:off x="16019640" y="1279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32" name="CustomShape 157"/>
            <p:cNvSpPr/>
            <p:nvPr/>
          </p:nvSpPr>
          <p:spPr>
            <a:xfrm rot="1800000">
              <a:off x="18711360" y="5818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3" name="CustomShape 158"/>
            <p:cNvSpPr/>
            <p:nvPr/>
          </p:nvSpPr>
          <p:spPr>
            <a:xfrm rot="1800000">
              <a:off x="18039600" y="6981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34" name="CustomShape 159"/>
            <p:cNvSpPr/>
            <p:nvPr/>
          </p:nvSpPr>
          <p:spPr>
            <a:xfrm rot="1800000">
              <a:off x="17367840" y="814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5" name="CustomShape 160"/>
            <p:cNvSpPr/>
            <p:nvPr/>
          </p:nvSpPr>
          <p:spPr>
            <a:xfrm rot="1800000">
              <a:off x="16696080" y="9308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36" name="CustomShape 161"/>
            <p:cNvSpPr/>
            <p:nvPr/>
          </p:nvSpPr>
          <p:spPr>
            <a:xfrm rot="1800000">
              <a:off x="16024320" y="1047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7" name="CustomShape 162"/>
            <p:cNvSpPr/>
            <p:nvPr/>
          </p:nvSpPr>
          <p:spPr>
            <a:xfrm rot="1800000">
              <a:off x="15352200" y="11635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38" name="CustomShape 163"/>
            <p:cNvSpPr/>
            <p:nvPr/>
          </p:nvSpPr>
          <p:spPr>
            <a:xfrm rot="1800000">
              <a:off x="14680800" y="12800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9" name="CustomShape 164"/>
            <p:cNvSpPr/>
            <p:nvPr/>
          </p:nvSpPr>
          <p:spPr>
            <a:xfrm rot="1800000">
              <a:off x="14062320" y="1782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0" name="CustomShape 165"/>
            <p:cNvSpPr/>
            <p:nvPr/>
          </p:nvSpPr>
          <p:spPr>
            <a:xfrm rot="1800000">
              <a:off x="14733360" y="21700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1" name="CustomShape 166"/>
            <p:cNvSpPr/>
            <p:nvPr/>
          </p:nvSpPr>
          <p:spPr>
            <a:xfrm rot="1800000">
              <a:off x="16071480" y="2943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2" name="CustomShape 167"/>
            <p:cNvSpPr/>
            <p:nvPr/>
          </p:nvSpPr>
          <p:spPr>
            <a:xfrm rot="1800000">
              <a:off x="16743600" y="3331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3" name="CustomShape 168"/>
            <p:cNvSpPr/>
            <p:nvPr/>
          </p:nvSpPr>
          <p:spPr>
            <a:xfrm rot="1800000">
              <a:off x="18080640" y="4103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4" name="CustomShape 169"/>
            <p:cNvSpPr/>
            <p:nvPr/>
          </p:nvSpPr>
          <p:spPr>
            <a:xfrm rot="1800000">
              <a:off x="18752760" y="4491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5" name="CustomShape 170"/>
            <p:cNvSpPr/>
            <p:nvPr/>
          </p:nvSpPr>
          <p:spPr>
            <a:xfrm rot="1800000">
              <a:off x="20093400" y="5264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6" name="CustomShape 171"/>
            <p:cNvSpPr/>
            <p:nvPr/>
          </p:nvSpPr>
          <p:spPr>
            <a:xfrm rot="1800000">
              <a:off x="20761920" y="5651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7" name="CustomShape 172"/>
            <p:cNvSpPr/>
            <p:nvPr/>
          </p:nvSpPr>
          <p:spPr>
            <a:xfrm rot="1800000">
              <a:off x="22102560" y="642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8" name="CustomShape 173"/>
            <p:cNvSpPr/>
            <p:nvPr/>
          </p:nvSpPr>
          <p:spPr>
            <a:xfrm rot="1800000">
              <a:off x="22774320" y="6812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49" name="CustomShape 174"/>
            <p:cNvSpPr/>
            <p:nvPr/>
          </p:nvSpPr>
          <p:spPr>
            <a:xfrm rot="1800000">
              <a:off x="12727080" y="17866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0" name="CustomShape 175"/>
            <p:cNvSpPr/>
            <p:nvPr/>
          </p:nvSpPr>
          <p:spPr>
            <a:xfrm rot="1800000">
              <a:off x="13399200" y="21736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1" name="CustomShape 176"/>
            <p:cNvSpPr/>
            <p:nvPr/>
          </p:nvSpPr>
          <p:spPr>
            <a:xfrm rot="1800000">
              <a:off x="14736240" y="29466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2" name="CustomShape 177"/>
            <p:cNvSpPr/>
            <p:nvPr/>
          </p:nvSpPr>
          <p:spPr>
            <a:xfrm rot="1800000">
              <a:off x="15408360" y="33346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3" name="CustomShape 178"/>
            <p:cNvSpPr/>
            <p:nvPr/>
          </p:nvSpPr>
          <p:spPr>
            <a:xfrm rot="1800000">
              <a:off x="16748640" y="41079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4" name="CustomShape 179"/>
            <p:cNvSpPr/>
            <p:nvPr/>
          </p:nvSpPr>
          <p:spPr>
            <a:xfrm rot="1800000">
              <a:off x="17418600" y="449496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5" name="CustomShape 180"/>
            <p:cNvSpPr/>
            <p:nvPr/>
          </p:nvSpPr>
          <p:spPr>
            <a:xfrm rot="1800000">
              <a:off x="18759240" y="52689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6" name="CustomShape 181"/>
            <p:cNvSpPr/>
            <p:nvPr/>
          </p:nvSpPr>
          <p:spPr>
            <a:xfrm rot="1800000">
              <a:off x="19429920" y="56559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7" name="CustomShape 182"/>
            <p:cNvSpPr/>
            <p:nvPr/>
          </p:nvSpPr>
          <p:spPr>
            <a:xfrm rot="1800000">
              <a:off x="20768400" y="64292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8" name="CustomShape 183"/>
            <p:cNvSpPr/>
            <p:nvPr/>
          </p:nvSpPr>
          <p:spPr>
            <a:xfrm rot="1800000">
              <a:off x="21440160" y="681696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59" name="CustomShape 184"/>
            <p:cNvSpPr/>
            <p:nvPr/>
          </p:nvSpPr>
          <p:spPr>
            <a:xfrm rot="1800000">
              <a:off x="13389480" y="29494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0" name="CustomShape 185"/>
            <p:cNvSpPr/>
            <p:nvPr/>
          </p:nvSpPr>
          <p:spPr>
            <a:xfrm rot="1800000">
              <a:off x="14060160" y="3337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1" name="CustomShape 186"/>
            <p:cNvSpPr/>
            <p:nvPr/>
          </p:nvSpPr>
          <p:spPr>
            <a:xfrm rot="1800000">
              <a:off x="15398280" y="4110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2" name="CustomShape 187"/>
            <p:cNvSpPr/>
            <p:nvPr/>
          </p:nvSpPr>
          <p:spPr>
            <a:xfrm rot="1800000">
              <a:off x="16070400" y="44982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3" name="CustomShape 188"/>
            <p:cNvSpPr/>
            <p:nvPr/>
          </p:nvSpPr>
          <p:spPr>
            <a:xfrm rot="1800000">
              <a:off x="17407440" y="52707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4" name="CustomShape 189"/>
            <p:cNvSpPr/>
            <p:nvPr/>
          </p:nvSpPr>
          <p:spPr>
            <a:xfrm rot="1800000">
              <a:off x="18079200" y="5658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5" name="CustomShape 190"/>
            <p:cNvSpPr/>
            <p:nvPr/>
          </p:nvSpPr>
          <p:spPr>
            <a:xfrm rot="1800000">
              <a:off x="19420200" y="6431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6" name="CustomShape 191"/>
            <p:cNvSpPr/>
            <p:nvPr/>
          </p:nvSpPr>
          <p:spPr>
            <a:xfrm rot="1800000">
              <a:off x="20088360" y="68187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7" name="CustomShape 192"/>
            <p:cNvSpPr/>
            <p:nvPr/>
          </p:nvSpPr>
          <p:spPr>
            <a:xfrm rot="1800000">
              <a:off x="21429000" y="7592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8" name="CustomShape 193"/>
            <p:cNvSpPr/>
            <p:nvPr/>
          </p:nvSpPr>
          <p:spPr>
            <a:xfrm rot="1800000">
              <a:off x="22101480" y="79797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69" name="CustomShape 194"/>
            <p:cNvSpPr/>
            <p:nvPr/>
          </p:nvSpPr>
          <p:spPr>
            <a:xfrm rot="1800000">
              <a:off x="12052800" y="2954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0" name="CustomShape 195"/>
            <p:cNvSpPr/>
            <p:nvPr/>
          </p:nvSpPr>
          <p:spPr>
            <a:xfrm rot="1800000">
              <a:off x="12724560" y="3341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1" name="CustomShape 196"/>
            <p:cNvSpPr/>
            <p:nvPr/>
          </p:nvSpPr>
          <p:spPr>
            <a:xfrm rot="1800000">
              <a:off x="14061960" y="4114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2" name="CustomShape 197"/>
            <p:cNvSpPr/>
            <p:nvPr/>
          </p:nvSpPr>
          <p:spPr>
            <a:xfrm rot="1800000">
              <a:off x="14733720" y="4502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3" name="CustomShape 198"/>
            <p:cNvSpPr/>
            <p:nvPr/>
          </p:nvSpPr>
          <p:spPr>
            <a:xfrm rot="1800000">
              <a:off x="16074360" y="5276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4" name="CustomShape 199"/>
            <p:cNvSpPr/>
            <p:nvPr/>
          </p:nvSpPr>
          <p:spPr>
            <a:xfrm rot="1800000">
              <a:off x="16744320" y="5663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5" name="CustomShape 200"/>
            <p:cNvSpPr/>
            <p:nvPr/>
          </p:nvSpPr>
          <p:spPr>
            <a:xfrm rot="1800000">
              <a:off x="18084600" y="6437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6" name="CustomShape 201"/>
            <p:cNvSpPr/>
            <p:nvPr/>
          </p:nvSpPr>
          <p:spPr>
            <a:xfrm rot="1800000">
              <a:off x="18755640" y="6823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7" name="CustomShape 202"/>
            <p:cNvSpPr/>
            <p:nvPr/>
          </p:nvSpPr>
          <p:spPr>
            <a:xfrm rot="1800000">
              <a:off x="20093760" y="7597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8" name="CustomShape 203"/>
            <p:cNvSpPr/>
            <p:nvPr/>
          </p:nvSpPr>
          <p:spPr>
            <a:xfrm rot="1800000">
              <a:off x="20765880" y="7984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79" name="CustomShape 204"/>
            <p:cNvSpPr/>
            <p:nvPr/>
          </p:nvSpPr>
          <p:spPr>
            <a:xfrm rot="1800000">
              <a:off x="12721320" y="4106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0" name="CustomShape 205"/>
            <p:cNvSpPr/>
            <p:nvPr/>
          </p:nvSpPr>
          <p:spPr>
            <a:xfrm rot="1800000">
              <a:off x="13392360" y="4494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1" name="CustomShape 206"/>
            <p:cNvSpPr/>
            <p:nvPr/>
          </p:nvSpPr>
          <p:spPr>
            <a:xfrm rot="1800000">
              <a:off x="14730480" y="5267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2" name="CustomShape 207"/>
            <p:cNvSpPr/>
            <p:nvPr/>
          </p:nvSpPr>
          <p:spPr>
            <a:xfrm rot="1800000">
              <a:off x="15402600" y="56552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3" name="CustomShape 208"/>
            <p:cNvSpPr/>
            <p:nvPr/>
          </p:nvSpPr>
          <p:spPr>
            <a:xfrm rot="1800000">
              <a:off x="16739640" y="6427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4" name="CustomShape 209"/>
            <p:cNvSpPr/>
            <p:nvPr/>
          </p:nvSpPr>
          <p:spPr>
            <a:xfrm rot="1800000">
              <a:off x="17411400" y="6815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5" name="CustomShape 210"/>
            <p:cNvSpPr/>
            <p:nvPr/>
          </p:nvSpPr>
          <p:spPr>
            <a:xfrm rot="1800000">
              <a:off x="18752400" y="7588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6" name="CustomShape 211"/>
            <p:cNvSpPr/>
            <p:nvPr/>
          </p:nvSpPr>
          <p:spPr>
            <a:xfrm rot="1800000">
              <a:off x="19420560" y="7975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7" name="CustomShape 212"/>
            <p:cNvSpPr/>
            <p:nvPr/>
          </p:nvSpPr>
          <p:spPr>
            <a:xfrm rot="1800000">
              <a:off x="20761200" y="8749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8" name="CustomShape 213"/>
            <p:cNvSpPr/>
            <p:nvPr/>
          </p:nvSpPr>
          <p:spPr>
            <a:xfrm rot="1800000">
              <a:off x="21433680" y="91368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89" name="CustomShape 214"/>
            <p:cNvSpPr/>
            <p:nvPr/>
          </p:nvSpPr>
          <p:spPr>
            <a:xfrm rot="1800000">
              <a:off x="11384640" y="411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0" name="CustomShape 215"/>
            <p:cNvSpPr/>
            <p:nvPr/>
          </p:nvSpPr>
          <p:spPr>
            <a:xfrm rot="1800000">
              <a:off x="12056760" y="4498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1" name="CustomShape 216"/>
            <p:cNvSpPr/>
            <p:nvPr/>
          </p:nvSpPr>
          <p:spPr>
            <a:xfrm rot="1800000">
              <a:off x="13393800" y="5271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2" name="CustomShape 217"/>
            <p:cNvSpPr/>
            <p:nvPr/>
          </p:nvSpPr>
          <p:spPr>
            <a:xfrm rot="1800000">
              <a:off x="14065920" y="5659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3" name="CustomShape 218"/>
            <p:cNvSpPr/>
            <p:nvPr/>
          </p:nvSpPr>
          <p:spPr>
            <a:xfrm rot="1800000">
              <a:off x="15406560" y="6432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4" name="CustomShape 219"/>
            <p:cNvSpPr/>
            <p:nvPr/>
          </p:nvSpPr>
          <p:spPr>
            <a:xfrm rot="1800000">
              <a:off x="16076160" y="6819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5" name="CustomShape 220"/>
            <p:cNvSpPr/>
            <p:nvPr/>
          </p:nvSpPr>
          <p:spPr>
            <a:xfrm rot="1800000">
              <a:off x="17416800" y="7593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6" name="CustomShape 221"/>
            <p:cNvSpPr/>
            <p:nvPr/>
          </p:nvSpPr>
          <p:spPr>
            <a:xfrm rot="1800000">
              <a:off x="18087840" y="7980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7" name="CustomShape 222"/>
            <p:cNvSpPr/>
            <p:nvPr/>
          </p:nvSpPr>
          <p:spPr>
            <a:xfrm rot="1800000">
              <a:off x="19425960" y="8754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8" name="CustomShape 223"/>
            <p:cNvSpPr/>
            <p:nvPr/>
          </p:nvSpPr>
          <p:spPr>
            <a:xfrm rot="1800000">
              <a:off x="20098080" y="9141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399" name="CustomShape 224"/>
            <p:cNvSpPr/>
            <p:nvPr/>
          </p:nvSpPr>
          <p:spPr>
            <a:xfrm rot="1800000">
              <a:off x="12053160" y="5264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0" name="CustomShape 225"/>
            <p:cNvSpPr/>
            <p:nvPr/>
          </p:nvSpPr>
          <p:spPr>
            <a:xfrm rot="1800000">
              <a:off x="12724200" y="5652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1" name="CustomShape 226"/>
            <p:cNvSpPr/>
            <p:nvPr/>
          </p:nvSpPr>
          <p:spPr>
            <a:xfrm rot="1800000">
              <a:off x="14062320" y="6425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2" name="CustomShape 227"/>
            <p:cNvSpPr/>
            <p:nvPr/>
          </p:nvSpPr>
          <p:spPr>
            <a:xfrm rot="1800000">
              <a:off x="14734440" y="68130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3" name="CustomShape 228"/>
            <p:cNvSpPr/>
            <p:nvPr/>
          </p:nvSpPr>
          <p:spPr>
            <a:xfrm rot="1800000">
              <a:off x="16071480" y="7585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4" name="CustomShape 229"/>
            <p:cNvSpPr/>
            <p:nvPr/>
          </p:nvSpPr>
          <p:spPr>
            <a:xfrm rot="1800000">
              <a:off x="16743240" y="7973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5" name="CustomShape 230"/>
            <p:cNvSpPr/>
            <p:nvPr/>
          </p:nvSpPr>
          <p:spPr>
            <a:xfrm rot="1800000">
              <a:off x="18084240" y="8746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6" name="CustomShape 231"/>
            <p:cNvSpPr/>
            <p:nvPr/>
          </p:nvSpPr>
          <p:spPr>
            <a:xfrm rot="1800000">
              <a:off x="18752400" y="91335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7" name="CustomShape 232"/>
            <p:cNvSpPr/>
            <p:nvPr/>
          </p:nvSpPr>
          <p:spPr>
            <a:xfrm rot="1800000">
              <a:off x="20093040" y="9907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8" name="CustomShape 233"/>
            <p:cNvSpPr/>
            <p:nvPr/>
          </p:nvSpPr>
          <p:spPr>
            <a:xfrm rot="1800000">
              <a:off x="20765520" y="10294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09" name="CustomShape 234"/>
            <p:cNvSpPr/>
            <p:nvPr/>
          </p:nvSpPr>
          <p:spPr>
            <a:xfrm rot="1800000">
              <a:off x="10716840" y="5268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0" name="CustomShape 235"/>
            <p:cNvSpPr/>
            <p:nvPr/>
          </p:nvSpPr>
          <p:spPr>
            <a:xfrm rot="1800000">
              <a:off x="11388960" y="5655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1" name="CustomShape 236"/>
            <p:cNvSpPr/>
            <p:nvPr/>
          </p:nvSpPr>
          <p:spPr>
            <a:xfrm rot="1800000">
              <a:off x="12726000" y="6428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2" name="CustomShape 237"/>
            <p:cNvSpPr/>
            <p:nvPr/>
          </p:nvSpPr>
          <p:spPr>
            <a:xfrm rot="1800000">
              <a:off x="13398120" y="6816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3" name="CustomShape 238"/>
            <p:cNvSpPr/>
            <p:nvPr/>
          </p:nvSpPr>
          <p:spPr>
            <a:xfrm rot="1800000">
              <a:off x="14738760" y="7589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4" name="CustomShape 239"/>
            <p:cNvSpPr/>
            <p:nvPr/>
          </p:nvSpPr>
          <p:spPr>
            <a:xfrm rot="1800000">
              <a:off x="15408360" y="79765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5" name="CustomShape 240"/>
            <p:cNvSpPr/>
            <p:nvPr/>
          </p:nvSpPr>
          <p:spPr>
            <a:xfrm rot="1800000">
              <a:off x="16749000" y="8750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6" name="CustomShape 241"/>
            <p:cNvSpPr/>
            <p:nvPr/>
          </p:nvSpPr>
          <p:spPr>
            <a:xfrm rot="1800000">
              <a:off x="17419680" y="9137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7" name="CustomShape 242"/>
            <p:cNvSpPr/>
            <p:nvPr/>
          </p:nvSpPr>
          <p:spPr>
            <a:xfrm rot="1800000">
              <a:off x="18758160" y="9910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8" name="CustomShape 243"/>
            <p:cNvSpPr/>
            <p:nvPr/>
          </p:nvSpPr>
          <p:spPr>
            <a:xfrm rot="1800000">
              <a:off x="19430280" y="10298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19" name="CustomShape 244"/>
            <p:cNvSpPr/>
            <p:nvPr/>
          </p:nvSpPr>
          <p:spPr>
            <a:xfrm rot="1800000">
              <a:off x="11385360" y="6421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0" name="CustomShape 245"/>
            <p:cNvSpPr/>
            <p:nvPr/>
          </p:nvSpPr>
          <p:spPr>
            <a:xfrm rot="1800000">
              <a:off x="12056400" y="6808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1" name="CustomShape 246"/>
            <p:cNvSpPr/>
            <p:nvPr/>
          </p:nvSpPr>
          <p:spPr>
            <a:xfrm rot="1800000">
              <a:off x="13394160" y="7582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2" name="CustomShape 247"/>
            <p:cNvSpPr/>
            <p:nvPr/>
          </p:nvSpPr>
          <p:spPr>
            <a:xfrm rot="1800000">
              <a:off x="14066640" y="79696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3" name="CustomShape 248"/>
            <p:cNvSpPr/>
            <p:nvPr/>
          </p:nvSpPr>
          <p:spPr>
            <a:xfrm rot="1800000">
              <a:off x="15403320" y="8742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4" name="CustomShape 249"/>
            <p:cNvSpPr/>
            <p:nvPr/>
          </p:nvSpPr>
          <p:spPr>
            <a:xfrm rot="1800000">
              <a:off x="16075440" y="9130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5" name="CustomShape 250"/>
            <p:cNvSpPr/>
            <p:nvPr/>
          </p:nvSpPr>
          <p:spPr>
            <a:xfrm rot="1800000">
              <a:off x="17416440" y="9903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6" name="CustomShape 251"/>
            <p:cNvSpPr/>
            <p:nvPr/>
          </p:nvSpPr>
          <p:spPr>
            <a:xfrm rot="1800000">
              <a:off x="18084600" y="102902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7" name="CustomShape 252"/>
            <p:cNvSpPr/>
            <p:nvPr/>
          </p:nvSpPr>
          <p:spPr>
            <a:xfrm rot="1800000">
              <a:off x="19425240" y="11064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8" name="CustomShape 253"/>
            <p:cNvSpPr/>
            <p:nvPr/>
          </p:nvSpPr>
          <p:spPr>
            <a:xfrm rot="1800000">
              <a:off x="20097360" y="11451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29" name="CustomShape 254"/>
            <p:cNvSpPr/>
            <p:nvPr/>
          </p:nvSpPr>
          <p:spPr>
            <a:xfrm rot="1800000">
              <a:off x="10049040" y="642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0" name="CustomShape 255"/>
            <p:cNvSpPr/>
            <p:nvPr/>
          </p:nvSpPr>
          <p:spPr>
            <a:xfrm rot="1800000">
              <a:off x="10721160" y="681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1" name="CustomShape 256"/>
            <p:cNvSpPr/>
            <p:nvPr/>
          </p:nvSpPr>
          <p:spPr>
            <a:xfrm rot="1800000">
              <a:off x="12058200" y="7585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2" name="CustomShape 257"/>
            <p:cNvSpPr/>
            <p:nvPr/>
          </p:nvSpPr>
          <p:spPr>
            <a:xfrm rot="1800000">
              <a:off x="12730320" y="7973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3" name="CustomShape 258"/>
            <p:cNvSpPr/>
            <p:nvPr/>
          </p:nvSpPr>
          <p:spPr>
            <a:xfrm rot="1800000">
              <a:off x="14070960" y="8746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4" name="CustomShape 259"/>
            <p:cNvSpPr/>
            <p:nvPr/>
          </p:nvSpPr>
          <p:spPr>
            <a:xfrm rot="1800000">
              <a:off x="14740560" y="9133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5" name="CustomShape 260"/>
            <p:cNvSpPr/>
            <p:nvPr/>
          </p:nvSpPr>
          <p:spPr>
            <a:xfrm rot="1800000">
              <a:off x="16081200" y="9907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6" name="CustomShape 261"/>
            <p:cNvSpPr/>
            <p:nvPr/>
          </p:nvSpPr>
          <p:spPr>
            <a:xfrm rot="1800000">
              <a:off x="16751880" y="1029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7" name="CustomShape 262"/>
            <p:cNvSpPr/>
            <p:nvPr/>
          </p:nvSpPr>
          <p:spPr>
            <a:xfrm rot="1800000">
              <a:off x="18090360" y="11067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8" name="CustomShape 263"/>
            <p:cNvSpPr/>
            <p:nvPr/>
          </p:nvSpPr>
          <p:spPr>
            <a:xfrm rot="1800000">
              <a:off x="18762120" y="11455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39" name="CustomShape 264"/>
            <p:cNvSpPr/>
            <p:nvPr/>
          </p:nvSpPr>
          <p:spPr>
            <a:xfrm rot="1800000">
              <a:off x="10717560" y="7578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0" name="CustomShape 265"/>
            <p:cNvSpPr/>
            <p:nvPr/>
          </p:nvSpPr>
          <p:spPr>
            <a:xfrm rot="1800000">
              <a:off x="11388600" y="7965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1" name="CustomShape 266"/>
            <p:cNvSpPr/>
            <p:nvPr/>
          </p:nvSpPr>
          <p:spPr>
            <a:xfrm rot="1800000">
              <a:off x="12726360" y="8739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2" name="CustomShape 267"/>
            <p:cNvSpPr/>
            <p:nvPr/>
          </p:nvSpPr>
          <p:spPr>
            <a:xfrm rot="1800000">
              <a:off x="13398840" y="91267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3" name="CustomShape 268"/>
            <p:cNvSpPr/>
            <p:nvPr/>
          </p:nvSpPr>
          <p:spPr>
            <a:xfrm rot="1800000">
              <a:off x="14735520" y="9898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4" name="CustomShape 269"/>
            <p:cNvSpPr/>
            <p:nvPr/>
          </p:nvSpPr>
          <p:spPr>
            <a:xfrm rot="1800000">
              <a:off x="15407640" y="10287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5" name="CustomShape 270"/>
            <p:cNvSpPr/>
            <p:nvPr/>
          </p:nvSpPr>
          <p:spPr>
            <a:xfrm rot="1800000">
              <a:off x="16748640" y="11059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6" name="CustomShape 271"/>
            <p:cNvSpPr/>
            <p:nvPr/>
          </p:nvSpPr>
          <p:spPr>
            <a:xfrm rot="1800000">
              <a:off x="17416800" y="11446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7" name="CustomShape 272"/>
            <p:cNvSpPr/>
            <p:nvPr/>
          </p:nvSpPr>
          <p:spPr>
            <a:xfrm rot="1800000">
              <a:off x="18757440" y="12220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8" name="CustomShape 273"/>
            <p:cNvSpPr/>
            <p:nvPr/>
          </p:nvSpPr>
          <p:spPr>
            <a:xfrm rot="1800000">
              <a:off x="19429560" y="12608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49" name="CustomShape 274"/>
            <p:cNvSpPr/>
            <p:nvPr/>
          </p:nvSpPr>
          <p:spPr>
            <a:xfrm rot="1800000">
              <a:off x="9381240" y="7581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0" name="CustomShape 275"/>
            <p:cNvSpPr/>
            <p:nvPr/>
          </p:nvSpPr>
          <p:spPr>
            <a:xfrm rot="1800000">
              <a:off x="10053000" y="7968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1" name="CustomShape 276"/>
            <p:cNvSpPr/>
            <p:nvPr/>
          </p:nvSpPr>
          <p:spPr>
            <a:xfrm rot="1800000">
              <a:off x="11390400" y="8741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2" name="CustomShape 277"/>
            <p:cNvSpPr/>
            <p:nvPr/>
          </p:nvSpPr>
          <p:spPr>
            <a:xfrm rot="1800000">
              <a:off x="12062160" y="9129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3" name="CustomShape 278"/>
            <p:cNvSpPr/>
            <p:nvPr/>
          </p:nvSpPr>
          <p:spPr>
            <a:xfrm rot="1800000">
              <a:off x="13402800" y="990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4" name="CustomShape 279"/>
            <p:cNvSpPr/>
            <p:nvPr/>
          </p:nvSpPr>
          <p:spPr>
            <a:xfrm rot="1800000">
              <a:off x="14072760" y="10290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5" name="CustomShape 280"/>
            <p:cNvSpPr/>
            <p:nvPr/>
          </p:nvSpPr>
          <p:spPr>
            <a:xfrm rot="1800000">
              <a:off x="15413040" y="1106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6" name="CustomShape 281"/>
            <p:cNvSpPr/>
            <p:nvPr/>
          </p:nvSpPr>
          <p:spPr>
            <a:xfrm rot="1800000">
              <a:off x="16084080" y="11451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7" name="CustomShape 282"/>
            <p:cNvSpPr/>
            <p:nvPr/>
          </p:nvSpPr>
          <p:spPr>
            <a:xfrm rot="1800000">
              <a:off x="17422560" y="12224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8" name="CustomShape 283"/>
            <p:cNvSpPr/>
            <p:nvPr/>
          </p:nvSpPr>
          <p:spPr>
            <a:xfrm rot="1800000">
              <a:off x="18094320" y="12612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59" name="CustomShape 284"/>
            <p:cNvSpPr/>
            <p:nvPr/>
          </p:nvSpPr>
          <p:spPr>
            <a:xfrm rot="1800000">
              <a:off x="10049760" y="8734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0" name="CustomShape 285"/>
            <p:cNvSpPr/>
            <p:nvPr/>
          </p:nvSpPr>
          <p:spPr>
            <a:xfrm rot="1800000">
              <a:off x="10720440" y="9122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1" name="CustomShape 286"/>
            <p:cNvSpPr/>
            <p:nvPr/>
          </p:nvSpPr>
          <p:spPr>
            <a:xfrm rot="1800000">
              <a:off x="12058560" y="9895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2" name="CustomShape 287"/>
            <p:cNvSpPr/>
            <p:nvPr/>
          </p:nvSpPr>
          <p:spPr>
            <a:xfrm rot="1800000">
              <a:off x="12730680" y="102834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3" name="CustomShape 288"/>
            <p:cNvSpPr/>
            <p:nvPr/>
          </p:nvSpPr>
          <p:spPr>
            <a:xfrm rot="1800000">
              <a:off x="14067720" y="11055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4" name="CustomShape 289"/>
            <p:cNvSpPr/>
            <p:nvPr/>
          </p:nvSpPr>
          <p:spPr>
            <a:xfrm rot="1800000">
              <a:off x="14739840" y="11443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5" name="CustomShape 290"/>
            <p:cNvSpPr/>
            <p:nvPr/>
          </p:nvSpPr>
          <p:spPr>
            <a:xfrm rot="1800000">
              <a:off x="16080480" y="12216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6" name="CustomShape 291"/>
            <p:cNvSpPr/>
            <p:nvPr/>
          </p:nvSpPr>
          <p:spPr>
            <a:xfrm rot="1800000">
              <a:off x="16749000" y="126039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7" name="CustomShape 292"/>
            <p:cNvSpPr/>
            <p:nvPr/>
          </p:nvSpPr>
          <p:spPr>
            <a:xfrm rot="1800000">
              <a:off x="18089280" y="13377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8" name="CustomShape 293"/>
            <p:cNvSpPr/>
            <p:nvPr/>
          </p:nvSpPr>
          <p:spPr>
            <a:xfrm rot="1800000">
              <a:off x="18761760" y="13764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69" name="CustomShape 294"/>
            <p:cNvSpPr/>
            <p:nvPr/>
          </p:nvSpPr>
          <p:spPr>
            <a:xfrm rot="1800000">
              <a:off x="8713440" y="873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0" name="CustomShape 295"/>
            <p:cNvSpPr/>
            <p:nvPr/>
          </p:nvSpPr>
          <p:spPr>
            <a:xfrm rot="1800000">
              <a:off x="9385200" y="9125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1" name="CustomShape 296"/>
            <p:cNvSpPr/>
            <p:nvPr/>
          </p:nvSpPr>
          <p:spPr>
            <a:xfrm rot="1800000">
              <a:off x="10722600" y="9898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2" name="CustomShape 297"/>
            <p:cNvSpPr/>
            <p:nvPr/>
          </p:nvSpPr>
          <p:spPr>
            <a:xfrm rot="1800000">
              <a:off x="11394360" y="10286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3" name="CustomShape 298"/>
            <p:cNvSpPr/>
            <p:nvPr/>
          </p:nvSpPr>
          <p:spPr>
            <a:xfrm rot="1800000">
              <a:off x="12735000" y="1105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4" name="CustomShape 299"/>
            <p:cNvSpPr/>
            <p:nvPr/>
          </p:nvSpPr>
          <p:spPr>
            <a:xfrm rot="1800000">
              <a:off x="13404600" y="11446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5" name="CustomShape 300"/>
            <p:cNvSpPr/>
            <p:nvPr/>
          </p:nvSpPr>
          <p:spPr>
            <a:xfrm rot="1800000">
              <a:off x="14745240" y="1222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6" name="CustomShape 301"/>
            <p:cNvSpPr/>
            <p:nvPr/>
          </p:nvSpPr>
          <p:spPr>
            <a:xfrm rot="1800000">
              <a:off x="15416280" y="12607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7" name="CustomShape 302"/>
            <p:cNvSpPr/>
            <p:nvPr/>
          </p:nvSpPr>
          <p:spPr>
            <a:xfrm rot="1800000">
              <a:off x="16754400" y="13381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8" name="CustomShape 303"/>
            <p:cNvSpPr/>
            <p:nvPr/>
          </p:nvSpPr>
          <p:spPr>
            <a:xfrm rot="1800000">
              <a:off x="17426520" y="13768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79" name="CustomShape 304"/>
            <p:cNvSpPr/>
            <p:nvPr/>
          </p:nvSpPr>
          <p:spPr>
            <a:xfrm rot="1800000">
              <a:off x="9381960" y="9891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0" name="CustomShape 305"/>
            <p:cNvSpPr/>
            <p:nvPr/>
          </p:nvSpPr>
          <p:spPr>
            <a:xfrm rot="1800000">
              <a:off x="10052640" y="10279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1" name="CustomShape 306"/>
            <p:cNvSpPr/>
            <p:nvPr/>
          </p:nvSpPr>
          <p:spPr>
            <a:xfrm rot="1800000">
              <a:off x="11390760" y="1105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2" name="CustomShape 307"/>
            <p:cNvSpPr/>
            <p:nvPr/>
          </p:nvSpPr>
          <p:spPr>
            <a:xfrm rot="1800000">
              <a:off x="12062880" y="114400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3" name="CustomShape 308"/>
            <p:cNvSpPr/>
            <p:nvPr/>
          </p:nvSpPr>
          <p:spPr>
            <a:xfrm rot="1800000">
              <a:off x="13399920" y="1221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4" name="CustomShape 309"/>
            <p:cNvSpPr/>
            <p:nvPr/>
          </p:nvSpPr>
          <p:spPr>
            <a:xfrm rot="1800000">
              <a:off x="14071680" y="12600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5" name="CustomShape 310"/>
            <p:cNvSpPr/>
            <p:nvPr/>
          </p:nvSpPr>
          <p:spPr>
            <a:xfrm rot="1800000">
              <a:off x="15412680" y="13373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6" name="CustomShape 311"/>
            <p:cNvSpPr/>
            <p:nvPr/>
          </p:nvSpPr>
          <p:spPr>
            <a:xfrm rot="1800000">
              <a:off x="16080840" y="13760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7" name="CustomShape 312"/>
            <p:cNvSpPr/>
            <p:nvPr/>
          </p:nvSpPr>
          <p:spPr>
            <a:xfrm rot="1800000">
              <a:off x="17421480" y="14534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8" name="CustomShape 313"/>
            <p:cNvSpPr/>
            <p:nvPr/>
          </p:nvSpPr>
          <p:spPr>
            <a:xfrm rot="1800000">
              <a:off x="18093960" y="14922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89" name="CustomShape 314"/>
            <p:cNvSpPr/>
            <p:nvPr/>
          </p:nvSpPr>
          <p:spPr>
            <a:xfrm rot="1800000">
              <a:off x="8045280" y="989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0" name="CustomShape 315"/>
            <p:cNvSpPr/>
            <p:nvPr/>
          </p:nvSpPr>
          <p:spPr>
            <a:xfrm rot="1800000">
              <a:off x="8717400" y="10282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1" name="CustomShape 316"/>
            <p:cNvSpPr/>
            <p:nvPr/>
          </p:nvSpPr>
          <p:spPr>
            <a:xfrm rot="1800000">
              <a:off x="10054440" y="11055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2" name="CustomShape 317"/>
            <p:cNvSpPr/>
            <p:nvPr/>
          </p:nvSpPr>
          <p:spPr>
            <a:xfrm rot="1800000">
              <a:off x="10726560" y="11443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3" name="CustomShape 318"/>
            <p:cNvSpPr/>
            <p:nvPr/>
          </p:nvSpPr>
          <p:spPr>
            <a:xfrm rot="1800000">
              <a:off x="12067200" y="12216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4" name="CustomShape 319"/>
            <p:cNvSpPr/>
            <p:nvPr/>
          </p:nvSpPr>
          <p:spPr>
            <a:xfrm rot="1800000">
              <a:off x="12736800" y="12603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5" name="CustomShape 320"/>
            <p:cNvSpPr/>
            <p:nvPr/>
          </p:nvSpPr>
          <p:spPr>
            <a:xfrm rot="1800000">
              <a:off x="14077440" y="13377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6" name="CustomShape 321"/>
            <p:cNvSpPr/>
            <p:nvPr/>
          </p:nvSpPr>
          <p:spPr>
            <a:xfrm rot="1800000">
              <a:off x="14748480" y="13764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7" name="CustomShape 322"/>
            <p:cNvSpPr/>
            <p:nvPr/>
          </p:nvSpPr>
          <p:spPr>
            <a:xfrm rot="1800000">
              <a:off x="16086600" y="14538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498" name="CustomShape 323"/>
            <p:cNvSpPr/>
            <p:nvPr/>
          </p:nvSpPr>
          <p:spPr>
            <a:xfrm rot="1800000">
              <a:off x="16758720" y="14925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35" name="PlaceHolder 1"/>
          <p:cNvSpPr>
            <a:spLocks noGrp="1"/>
          </p:cNvSpPr>
          <p:nvPr>
            <p:ph type="title"/>
          </p:nvPr>
        </p:nvSpPr>
        <p:spPr>
          <a:xfrm>
            <a:off x="470520" y="457920"/>
            <a:ext cx="11356920" cy="562320"/>
          </a:xfrm>
          <a:prstGeom prst="rect">
            <a:avLst/>
          </a:prstGeom>
        </p:spPr>
        <p:txBody>
          <a:bodyPr anchor="ctr">
            <a:normAutofit/>
          </a:bodyPr>
          <a:p>
            <a:pPr>
              <a:lnSpc>
                <a:spcPct val="90000"/>
              </a:lnSpc>
            </a:pPr>
            <a:r>
              <a:rPr b="0" lang="en-US" sz="3200" spc="-1" strike="noStrike">
                <a:solidFill>
                  <a:srgbClr val="000000"/>
                </a:solidFill>
                <a:latin typeface="Calibri Light"/>
              </a:rPr>
              <a:t>Click to edit Master title style</a:t>
            </a:r>
            <a:endParaRPr b="0" lang="id-ID" sz="3200" spc="-1" strike="noStrike">
              <a:solidFill>
                <a:srgbClr val="000000"/>
              </a:solidFill>
              <a:latin typeface="Calibri"/>
            </a:endParaRPr>
          </a:p>
        </p:txBody>
      </p:sp>
      <p:sp>
        <p:nvSpPr>
          <p:cNvPr id="9536" name="PlaceHolder 2"/>
          <p:cNvSpPr>
            <a:spLocks noGrp="1"/>
          </p:cNvSpPr>
          <p:nvPr>
            <p:ph type="body"/>
          </p:nvPr>
        </p:nvSpPr>
        <p:spPr>
          <a:xfrm>
            <a:off x="470520" y="928800"/>
            <a:ext cx="11356920" cy="436680"/>
          </a:xfrm>
          <a:prstGeom prst="rect">
            <a:avLst/>
          </a:prstGeom>
        </p:spPr>
        <p:txBody>
          <a:bodyPr>
            <a:normAutofit/>
          </a:bodyPr>
          <a:p>
            <a:pPr>
              <a:lnSpc>
                <a:spcPct val="90000"/>
              </a:lnSpc>
              <a:spcBef>
                <a:spcPts val="1001"/>
              </a:spcBef>
            </a:pPr>
            <a:r>
              <a:rPr b="0" lang="en-US" sz="1600" spc="-1" strike="noStrike">
                <a:solidFill>
                  <a:srgbClr val="808080"/>
                </a:solidFill>
                <a:latin typeface="Calibri"/>
              </a:rPr>
              <a:t>Click to edit Master text styles</a:t>
            </a:r>
            <a:endParaRPr b="0" lang="id-ID" sz="1600" spc="-1" strike="noStrike">
              <a:solidFill>
                <a:srgbClr val="000000"/>
              </a:solidFill>
              <a:latin typeface="Calibri"/>
            </a:endParaRPr>
          </a:p>
        </p:txBody>
      </p:sp>
      <p:grpSp>
        <p:nvGrpSpPr>
          <p:cNvPr id="9537" name="Group 3"/>
          <p:cNvGrpSpPr/>
          <p:nvPr/>
        </p:nvGrpSpPr>
        <p:grpSpPr>
          <a:xfrm>
            <a:off x="-10938960" y="-1585800"/>
            <a:ext cx="17458200" cy="15515640"/>
            <a:chOff x="-10938960" y="-1585800"/>
            <a:chExt cx="17458200" cy="15515640"/>
          </a:xfrm>
        </p:grpSpPr>
        <p:sp>
          <p:nvSpPr>
            <p:cNvPr id="9538" name="CustomShape 4"/>
            <p:cNvSpPr/>
            <p:nvPr/>
          </p:nvSpPr>
          <p:spPr>
            <a:xfrm rot="1800000">
              <a:off x="-4662000" y="-509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39" name="CustomShape 5"/>
            <p:cNvSpPr/>
            <p:nvPr/>
          </p:nvSpPr>
          <p:spPr>
            <a:xfrm rot="1800000">
              <a:off x="-3322800" y="-512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40" name="CustomShape 6"/>
            <p:cNvSpPr/>
            <p:nvPr/>
          </p:nvSpPr>
          <p:spPr>
            <a:xfrm rot="1800000">
              <a:off x="-3994920" y="649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1" name="CustomShape 7"/>
            <p:cNvSpPr/>
            <p:nvPr/>
          </p:nvSpPr>
          <p:spPr>
            <a:xfrm rot="1800000">
              <a:off x="-4666680" y="1814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42" name="CustomShape 8"/>
            <p:cNvSpPr/>
            <p:nvPr/>
          </p:nvSpPr>
          <p:spPr>
            <a:xfrm rot="1800000">
              <a:off x="-5338440" y="2976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3" name="CustomShape 9"/>
            <p:cNvSpPr/>
            <p:nvPr/>
          </p:nvSpPr>
          <p:spPr>
            <a:xfrm rot="1800000">
              <a:off x="-6010200" y="4141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44" name="CustomShape 10"/>
            <p:cNvSpPr/>
            <p:nvPr/>
          </p:nvSpPr>
          <p:spPr>
            <a:xfrm rot="1800000">
              <a:off x="-6681960" y="5303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5" name="CustomShape 11"/>
            <p:cNvSpPr/>
            <p:nvPr/>
          </p:nvSpPr>
          <p:spPr>
            <a:xfrm rot="1800000">
              <a:off x="-7353720" y="6468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46" name="CustomShape 12"/>
            <p:cNvSpPr/>
            <p:nvPr/>
          </p:nvSpPr>
          <p:spPr>
            <a:xfrm rot="1800000">
              <a:off x="-8025480" y="7631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7" name="CustomShape 13"/>
            <p:cNvSpPr/>
            <p:nvPr/>
          </p:nvSpPr>
          <p:spPr>
            <a:xfrm rot="1800000">
              <a:off x="-5333760" y="655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48" name="CustomShape 14"/>
            <p:cNvSpPr/>
            <p:nvPr/>
          </p:nvSpPr>
          <p:spPr>
            <a:xfrm rot="1800000">
              <a:off x="-6005520" y="1817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9" name="CustomShape 15"/>
            <p:cNvSpPr/>
            <p:nvPr/>
          </p:nvSpPr>
          <p:spPr>
            <a:xfrm rot="1800000">
              <a:off x="-6677280" y="2982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0" name="CustomShape 16"/>
            <p:cNvSpPr/>
            <p:nvPr/>
          </p:nvSpPr>
          <p:spPr>
            <a:xfrm rot="1800000">
              <a:off x="-7349040" y="4144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51" name="CustomShape 17"/>
            <p:cNvSpPr/>
            <p:nvPr/>
          </p:nvSpPr>
          <p:spPr>
            <a:xfrm rot="1800000">
              <a:off x="-8020800" y="5309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2" name="CustomShape 18"/>
            <p:cNvSpPr/>
            <p:nvPr/>
          </p:nvSpPr>
          <p:spPr>
            <a:xfrm rot="1800000">
              <a:off x="-8692560" y="6471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53" name="CustomShape 19"/>
            <p:cNvSpPr/>
            <p:nvPr/>
          </p:nvSpPr>
          <p:spPr>
            <a:xfrm rot="1800000">
              <a:off x="-9364320" y="7636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4" name="CustomShape 20"/>
            <p:cNvSpPr/>
            <p:nvPr/>
          </p:nvSpPr>
          <p:spPr>
            <a:xfrm rot="1800000">
              <a:off x="-2647080" y="65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55" name="CustomShape 21"/>
            <p:cNvSpPr/>
            <p:nvPr/>
          </p:nvSpPr>
          <p:spPr>
            <a:xfrm rot="1800000">
              <a:off x="-1308240" y="650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6" name="CustomShape 22"/>
            <p:cNvSpPr/>
            <p:nvPr/>
          </p:nvSpPr>
          <p:spPr>
            <a:xfrm rot="1800000">
              <a:off x="-1980000" y="1812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57" name="CustomShape 23"/>
            <p:cNvSpPr/>
            <p:nvPr/>
          </p:nvSpPr>
          <p:spPr>
            <a:xfrm rot="1800000">
              <a:off x="-2651760" y="2977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8" name="CustomShape 24"/>
            <p:cNvSpPr/>
            <p:nvPr/>
          </p:nvSpPr>
          <p:spPr>
            <a:xfrm rot="1800000">
              <a:off x="-3323520" y="4140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59" name="CustomShape 25"/>
            <p:cNvSpPr/>
            <p:nvPr/>
          </p:nvSpPr>
          <p:spPr>
            <a:xfrm rot="1800000">
              <a:off x="-3995280" y="5304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60" name="CustomShape 26"/>
            <p:cNvSpPr/>
            <p:nvPr/>
          </p:nvSpPr>
          <p:spPr>
            <a:xfrm rot="1800000">
              <a:off x="-4667040" y="6467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1" name="CustomShape 27"/>
            <p:cNvSpPr/>
            <p:nvPr/>
          </p:nvSpPr>
          <p:spPr>
            <a:xfrm rot="1800000">
              <a:off x="-5338800" y="7632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62" name="CustomShape 28"/>
            <p:cNvSpPr/>
            <p:nvPr/>
          </p:nvSpPr>
          <p:spPr>
            <a:xfrm rot="1800000">
              <a:off x="-6010560" y="8794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3" name="CustomShape 29"/>
            <p:cNvSpPr/>
            <p:nvPr/>
          </p:nvSpPr>
          <p:spPr>
            <a:xfrm rot="1800000">
              <a:off x="-3318840" y="181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64" name="CustomShape 30"/>
            <p:cNvSpPr/>
            <p:nvPr/>
          </p:nvSpPr>
          <p:spPr>
            <a:xfrm rot="1800000">
              <a:off x="-3990600" y="2980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5" name="CustomShape 31"/>
            <p:cNvSpPr/>
            <p:nvPr/>
          </p:nvSpPr>
          <p:spPr>
            <a:xfrm rot="1800000">
              <a:off x="-4662360" y="4145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66" name="CustomShape 32"/>
            <p:cNvSpPr/>
            <p:nvPr/>
          </p:nvSpPr>
          <p:spPr>
            <a:xfrm rot="1800000">
              <a:off x="-5334120" y="5307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7" name="CustomShape 33"/>
            <p:cNvSpPr/>
            <p:nvPr/>
          </p:nvSpPr>
          <p:spPr>
            <a:xfrm rot="1800000">
              <a:off x="-6005880" y="6472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68" name="CustomShape 34"/>
            <p:cNvSpPr/>
            <p:nvPr/>
          </p:nvSpPr>
          <p:spPr>
            <a:xfrm rot="1800000">
              <a:off x="-6677640" y="7634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9" name="CustomShape 35"/>
            <p:cNvSpPr/>
            <p:nvPr/>
          </p:nvSpPr>
          <p:spPr>
            <a:xfrm rot="1800000">
              <a:off x="-7349400" y="8799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0" name="CustomShape 36"/>
            <p:cNvSpPr/>
            <p:nvPr/>
          </p:nvSpPr>
          <p:spPr>
            <a:xfrm rot="1800000">
              <a:off x="-631080" y="1817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571" name="CustomShape 37"/>
            <p:cNvSpPr/>
            <p:nvPr/>
          </p:nvSpPr>
          <p:spPr>
            <a:xfrm rot="1800000">
              <a:off x="706320" y="1813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2" name="CustomShape 38"/>
            <p:cNvSpPr/>
            <p:nvPr/>
          </p:nvSpPr>
          <p:spPr>
            <a:xfrm rot="1800000">
              <a:off x="34560" y="2976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73" name="CustomShape 39"/>
            <p:cNvSpPr/>
            <p:nvPr/>
          </p:nvSpPr>
          <p:spPr>
            <a:xfrm rot="1800000">
              <a:off x="-636840" y="4141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4" name="CustomShape 40"/>
            <p:cNvSpPr/>
            <p:nvPr/>
          </p:nvSpPr>
          <p:spPr>
            <a:xfrm rot="1800000">
              <a:off x="-1308600" y="5303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75" name="CustomShape 41"/>
            <p:cNvSpPr/>
            <p:nvPr/>
          </p:nvSpPr>
          <p:spPr>
            <a:xfrm rot="1800000">
              <a:off x="-1980360" y="646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6" name="CustomShape 42"/>
            <p:cNvSpPr/>
            <p:nvPr/>
          </p:nvSpPr>
          <p:spPr>
            <a:xfrm rot="1800000">
              <a:off x="-2652480" y="7630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77" name="CustomShape 43"/>
            <p:cNvSpPr/>
            <p:nvPr/>
          </p:nvSpPr>
          <p:spPr>
            <a:xfrm rot="1800000">
              <a:off x="-3323880" y="8795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8" name="CustomShape 44"/>
            <p:cNvSpPr/>
            <p:nvPr/>
          </p:nvSpPr>
          <p:spPr>
            <a:xfrm rot="1800000">
              <a:off x="-3996000" y="9957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79" name="CustomShape 45"/>
            <p:cNvSpPr/>
            <p:nvPr/>
          </p:nvSpPr>
          <p:spPr>
            <a:xfrm rot="1800000">
              <a:off x="-1302840" y="2981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580" name="CustomShape 46"/>
            <p:cNvSpPr/>
            <p:nvPr/>
          </p:nvSpPr>
          <p:spPr>
            <a:xfrm rot="1800000">
              <a:off x="-1974600" y="4144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581" name="CustomShape 47"/>
            <p:cNvSpPr/>
            <p:nvPr/>
          </p:nvSpPr>
          <p:spPr>
            <a:xfrm rot="1800000">
              <a:off x="-2646360" y="53089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582" name="CustomShape 48"/>
            <p:cNvSpPr/>
            <p:nvPr/>
          </p:nvSpPr>
          <p:spPr>
            <a:xfrm rot="1800000">
              <a:off x="-3318120" y="64713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583" name="CustomShape 49"/>
            <p:cNvSpPr/>
            <p:nvPr/>
          </p:nvSpPr>
          <p:spPr>
            <a:xfrm rot="1800000">
              <a:off x="-3989880" y="7635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584" name="CustomShape 50"/>
            <p:cNvSpPr/>
            <p:nvPr/>
          </p:nvSpPr>
          <p:spPr>
            <a:xfrm rot="1800000">
              <a:off x="-4662000" y="87984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585" name="CustomShape 51"/>
            <p:cNvSpPr/>
            <p:nvPr/>
          </p:nvSpPr>
          <p:spPr>
            <a:xfrm rot="1800000">
              <a:off x="-5333400" y="9963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586" name="CustomShape 52"/>
            <p:cNvSpPr/>
            <p:nvPr/>
          </p:nvSpPr>
          <p:spPr>
            <a:xfrm rot="1800000">
              <a:off x="1383480" y="2980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587" name="CustomShape 53"/>
            <p:cNvSpPr/>
            <p:nvPr/>
          </p:nvSpPr>
          <p:spPr>
            <a:xfrm rot="1800000">
              <a:off x="2721240" y="2977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88" name="CustomShape 54"/>
            <p:cNvSpPr/>
            <p:nvPr/>
          </p:nvSpPr>
          <p:spPr>
            <a:xfrm rot="1800000">
              <a:off x="2049120" y="4139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89" name="CustomShape 55"/>
            <p:cNvSpPr/>
            <p:nvPr/>
          </p:nvSpPr>
          <p:spPr>
            <a:xfrm rot="1800000">
              <a:off x="1377720" y="5304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90" name="CustomShape 56"/>
            <p:cNvSpPr/>
            <p:nvPr/>
          </p:nvSpPr>
          <p:spPr>
            <a:xfrm rot="1800000">
              <a:off x="705600" y="6466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91" name="CustomShape 57"/>
            <p:cNvSpPr/>
            <p:nvPr/>
          </p:nvSpPr>
          <p:spPr>
            <a:xfrm rot="1800000">
              <a:off x="33840" y="7631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92" name="CustomShape 58"/>
            <p:cNvSpPr/>
            <p:nvPr/>
          </p:nvSpPr>
          <p:spPr>
            <a:xfrm rot="1800000">
              <a:off x="-637560" y="8793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93" name="CustomShape 59"/>
            <p:cNvSpPr/>
            <p:nvPr/>
          </p:nvSpPr>
          <p:spPr>
            <a:xfrm rot="1800000">
              <a:off x="-1309320" y="9958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94" name="CustomShape 60"/>
            <p:cNvSpPr/>
            <p:nvPr/>
          </p:nvSpPr>
          <p:spPr>
            <a:xfrm rot="1800000">
              <a:off x="-1981080" y="11120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95" name="CustomShape 61"/>
            <p:cNvSpPr/>
            <p:nvPr/>
          </p:nvSpPr>
          <p:spPr>
            <a:xfrm rot="1800000">
              <a:off x="711720" y="4145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596" name="CustomShape 62"/>
            <p:cNvSpPr/>
            <p:nvPr/>
          </p:nvSpPr>
          <p:spPr>
            <a:xfrm rot="1800000">
              <a:off x="39600" y="5307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597" name="CustomShape 63"/>
            <p:cNvSpPr/>
            <p:nvPr/>
          </p:nvSpPr>
          <p:spPr>
            <a:xfrm rot="1800000">
              <a:off x="-631440" y="6472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598" name="CustomShape 64"/>
            <p:cNvSpPr/>
            <p:nvPr/>
          </p:nvSpPr>
          <p:spPr>
            <a:xfrm rot="1800000">
              <a:off x="-1303560" y="7634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599" name="CustomShape 65"/>
            <p:cNvSpPr/>
            <p:nvPr/>
          </p:nvSpPr>
          <p:spPr>
            <a:xfrm rot="1800000">
              <a:off x="-1975320" y="8799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00" name="CustomShape 66"/>
            <p:cNvSpPr/>
            <p:nvPr/>
          </p:nvSpPr>
          <p:spPr>
            <a:xfrm rot="1800000">
              <a:off x="-2647080" y="9961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01" name="CustomShape 67"/>
            <p:cNvSpPr/>
            <p:nvPr/>
          </p:nvSpPr>
          <p:spPr>
            <a:xfrm rot="1800000">
              <a:off x="-3318840" y="11126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02" name="CustomShape 68"/>
            <p:cNvSpPr/>
            <p:nvPr/>
          </p:nvSpPr>
          <p:spPr>
            <a:xfrm rot="1800000">
              <a:off x="3398040" y="4143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03" name="CustomShape 69"/>
            <p:cNvSpPr/>
            <p:nvPr/>
          </p:nvSpPr>
          <p:spPr>
            <a:xfrm rot="1800000">
              <a:off x="4737240" y="4140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604" name="CustomShape 70"/>
            <p:cNvSpPr/>
            <p:nvPr/>
          </p:nvSpPr>
          <p:spPr>
            <a:xfrm rot="1800000">
              <a:off x="4065120" y="5303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605" name="CustomShape 71"/>
            <p:cNvSpPr/>
            <p:nvPr/>
          </p:nvSpPr>
          <p:spPr>
            <a:xfrm rot="1800000">
              <a:off x="3393360" y="6467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606" name="CustomShape 72"/>
            <p:cNvSpPr/>
            <p:nvPr/>
          </p:nvSpPr>
          <p:spPr>
            <a:xfrm rot="1800000">
              <a:off x="2721600" y="7630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607" name="CustomShape 73"/>
            <p:cNvSpPr/>
            <p:nvPr/>
          </p:nvSpPr>
          <p:spPr>
            <a:xfrm rot="1800000">
              <a:off x="2049840" y="8794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608" name="CustomShape 74"/>
            <p:cNvSpPr/>
            <p:nvPr/>
          </p:nvSpPr>
          <p:spPr>
            <a:xfrm rot="1800000">
              <a:off x="1378080" y="9957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609" name="CustomShape 75"/>
            <p:cNvSpPr/>
            <p:nvPr/>
          </p:nvSpPr>
          <p:spPr>
            <a:xfrm rot="1800000">
              <a:off x="706320" y="111218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610" name="CustomShape 76"/>
            <p:cNvSpPr/>
            <p:nvPr/>
          </p:nvSpPr>
          <p:spPr>
            <a:xfrm rot="1800000">
              <a:off x="34560" y="122842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611" name="CustomShape 77"/>
            <p:cNvSpPr/>
            <p:nvPr/>
          </p:nvSpPr>
          <p:spPr>
            <a:xfrm rot="1800000">
              <a:off x="2726280" y="5308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12" name="CustomShape 78"/>
            <p:cNvSpPr/>
            <p:nvPr/>
          </p:nvSpPr>
          <p:spPr>
            <a:xfrm rot="1800000">
              <a:off x="2054520" y="6470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13" name="CustomShape 79"/>
            <p:cNvSpPr/>
            <p:nvPr/>
          </p:nvSpPr>
          <p:spPr>
            <a:xfrm rot="1800000">
              <a:off x="1382760" y="7635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14" name="CustomShape 80"/>
            <p:cNvSpPr/>
            <p:nvPr/>
          </p:nvSpPr>
          <p:spPr>
            <a:xfrm rot="1800000">
              <a:off x="711000" y="8798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15" name="CustomShape 81"/>
            <p:cNvSpPr/>
            <p:nvPr/>
          </p:nvSpPr>
          <p:spPr>
            <a:xfrm rot="1800000">
              <a:off x="39240" y="9962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16" name="CustomShape 82"/>
            <p:cNvSpPr/>
            <p:nvPr/>
          </p:nvSpPr>
          <p:spPr>
            <a:xfrm rot="1800000">
              <a:off x="-632160" y="11125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17" name="CustomShape 83"/>
            <p:cNvSpPr/>
            <p:nvPr/>
          </p:nvSpPr>
          <p:spPr>
            <a:xfrm rot="1800000">
              <a:off x="-1303920" y="12289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18" name="CustomShape 84"/>
            <p:cNvSpPr/>
            <p:nvPr/>
          </p:nvSpPr>
          <p:spPr>
            <a:xfrm rot="1800000">
              <a:off x="-6004800" y="-1284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19" name="CustomShape 85"/>
            <p:cNvSpPr/>
            <p:nvPr/>
          </p:nvSpPr>
          <p:spPr>
            <a:xfrm rot="1800000">
              <a:off x="-4665600" y="-1288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20" name="CustomShape 86"/>
            <p:cNvSpPr/>
            <p:nvPr/>
          </p:nvSpPr>
          <p:spPr>
            <a:xfrm rot="1800000">
              <a:off x="-5337720" y="-125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21" name="CustomShape 87"/>
            <p:cNvSpPr/>
            <p:nvPr/>
          </p:nvSpPr>
          <p:spPr>
            <a:xfrm rot="1800000">
              <a:off x="-6009480" y="10386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22" name="CustomShape 88"/>
            <p:cNvSpPr/>
            <p:nvPr/>
          </p:nvSpPr>
          <p:spPr>
            <a:xfrm rot="1800000">
              <a:off x="-6681240" y="2201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23" name="CustomShape 89"/>
            <p:cNvSpPr/>
            <p:nvPr/>
          </p:nvSpPr>
          <p:spPr>
            <a:xfrm rot="1800000">
              <a:off x="-7353000" y="3366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24" name="CustomShape 90"/>
            <p:cNvSpPr/>
            <p:nvPr/>
          </p:nvSpPr>
          <p:spPr>
            <a:xfrm rot="1800000">
              <a:off x="-8024760" y="4528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25" name="CustomShape 91"/>
            <p:cNvSpPr/>
            <p:nvPr/>
          </p:nvSpPr>
          <p:spPr>
            <a:xfrm rot="1800000">
              <a:off x="-8696520" y="5693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26" name="CustomShape 92"/>
            <p:cNvSpPr/>
            <p:nvPr/>
          </p:nvSpPr>
          <p:spPr>
            <a:xfrm rot="1800000">
              <a:off x="-9368280" y="6855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27" name="CustomShape 93"/>
            <p:cNvSpPr/>
            <p:nvPr/>
          </p:nvSpPr>
          <p:spPr>
            <a:xfrm rot="1800000">
              <a:off x="-6676560" y="-120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28" name="CustomShape 94"/>
            <p:cNvSpPr/>
            <p:nvPr/>
          </p:nvSpPr>
          <p:spPr>
            <a:xfrm rot="1800000">
              <a:off x="-7348320" y="1041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29" name="CustomShape 95"/>
            <p:cNvSpPr/>
            <p:nvPr/>
          </p:nvSpPr>
          <p:spPr>
            <a:xfrm rot="1800000">
              <a:off x="-8020080" y="2206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30" name="CustomShape 96"/>
            <p:cNvSpPr/>
            <p:nvPr/>
          </p:nvSpPr>
          <p:spPr>
            <a:xfrm rot="1800000">
              <a:off x="-8691840" y="3368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31" name="CustomShape 97"/>
            <p:cNvSpPr/>
            <p:nvPr/>
          </p:nvSpPr>
          <p:spPr>
            <a:xfrm rot="1800000">
              <a:off x="-9363600" y="4533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32" name="CustomShape 98"/>
            <p:cNvSpPr/>
            <p:nvPr/>
          </p:nvSpPr>
          <p:spPr>
            <a:xfrm rot="1800000">
              <a:off x="-10035360" y="5696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33" name="CustomShape 99"/>
            <p:cNvSpPr/>
            <p:nvPr/>
          </p:nvSpPr>
          <p:spPr>
            <a:xfrm rot="1800000">
              <a:off x="-10707120" y="6860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34" name="CustomShape 100"/>
            <p:cNvSpPr/>
            <p:nvPr/>
          </p:nvSpPr>
          <p:spPr>
            <a:xfrm rot="1800000">
              <a:off x="-3989880" y="-1216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35" name="CustomShape 101"/>
            <p:cNvSpPr/>
            <p:nvPr/>
          </p:nvSpPr>
          <p:spPr>
            <a:xfrm rot="1800000">
              <a:off x="-2651040" y="-124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36" name="CustomShape 102"/>
            <p:cNvSpPr/>
            <p:nvPr/>
          </p:nvSpPr>
          <p:spPr>
            <a:xfrm rot="1800000">
              <a:off x="-3322800" y="10371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37" name="CustomShape 103"/>
            <p:cNvSpPr/>
            <p:nvPr/>
          </p:nvSpPr>
          <p:spPr>
            <a:xfrm rot="1800000">
              <a:off x="-3994560" y="2202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38" name="CustomShape 104"/>
            <p:cNvSpPr/>
            <p:nvPr/>
          </p:nvSpPr>
          <p:spPr>
            <a:xfrm rot="1800000">
              <a:off x="-4666320" y="3364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39" name="CustomShape 105"/>
            <p:cNvSpPr/>
            <p:nvPr/>
          </p:nvSpPr>
          <p:spPr>
            <a:xfrm rot="1800000">
              <a:off x="-5338080" y="4529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40" name="CustomShape 106"/>
            <p:cNvSpPr/>
            <p:nvPr/>
          </p:nvSpPr>
          <p:spPr>
            <a:xfrm rot="1800000">
              <a:off x="-6009840" y="5691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41" name="CustomShape 107"/>
            <p:cNvSpPr/>
            <p:nvPr/>
          </p:nvSpPr>
          <p:spPr>
            <a:xfrm rot="1800000">
              <a:off x="-6681600" y="6856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642" name="CustomShape 108"/>
            <p:cNvSpPr/>
            <p:nvPr/>
          </p:nvSpPr>
          <p:spPr>
            <a:xfrm rot="1800000">
              <a:off x="-7353360" y="8018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643" name="CustomShape 109"/>
            <p:cNvSpPr/>
            <p:nvPr/>
          </p:nvSpPr>
          <p:spPr>
            <a:xfrm rot="1800000">
              <a:off x="-4661640" y="10425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44" name="CustomShape 110"/>
            <p:cNvSpPr/>
            <p:nvPr/>
          </p:nvSpPr>
          <p:spPr>
            <a:xfrm rot="1800000">
              <a:off x="-5333400" y="22050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45" name="CustomShape 111"/>
            <p:cNvSpPr/>
            <p:nvPr/>
          </p:nvSpPr>
          <p:spPr>
            <a:xfrm rot="1800000">
              <a:off x="-6005160" y="3369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46" name="CustomShape 112"/>
            <p:cNvSpPr/>
            <p:nvPr/>
          </p:nvSpPr>
          <p:spPr>
            <a:xfrm rot="1800000">
              <a:off x="-6676920" y="4532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47" name="CustomShape 113"/>
            <p:cNvSpPr/>
            <p:nvPr/>
          </p:nvSpPr>
          <p:spPr>
            <a:xfrm rot="1800000">
              <a:off x="-7348680" y="5697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48" name="CustomShape 114"/>
            <p:cNvSpPr/>
            <p:nvPr/>
          </p:nvSpPr>
          <p:spPr>
            <a:xfrm rot="1800000">
              <a:off x="-8020440" y="6859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49" name="CustomShape 115"/>
            <p:cNvSpPr/>
            <p:nvPr/>
          </p:nvSpPr>
          <p:spPr>
            <a:xfrm rot="1800000">
              <a:off x="-8692200" y="80240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50" name="CustomShape 116"/>
            <p:cNvSpPr/>
            <p:nvPr/>
          </p:nvSpPr>
          <p:spPr>
            <a:xfrm rot="1800000">
              <a:off x="-1974960" y="1041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51" name="CustomShape 117"/>
            <p:cNvSpPr/>
            <p:nvPr/>
          </p:nvSpPr>
          <p:spPr>
            <a:xfrm rot="1800000">
              <a:off x="-636120" y="10382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52" name="CustomShape 118"/>
            <p:cNvSpPr/>
            <p:nvPr/>
          </p:nvSpPr>
          <p:spPr>
            <a:xfrm rot="1800000">
              <a:off x="-1307880" y="2200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53" name="CustomShape 119"/>
            <p:cNvSpPr/>
            <p:nvPr/>
          </p:nvSpPr>
          <p:spPr>
            <a:xfrm rot="1800000">
              <a:off x="-1979640" y="3365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54" name="CustomShape 120"/>
            <p:cNvSpPr/>
            <p:nvPr/>
          </p:nvSpPr>
          <p:spPr>
            <a:xfrm rot="1800000">
              <a:off x="-2651400" y="4527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55" name="CustomShape 121"/>
            <p:cNvSpPr/>
            <p:nvPr/>
          </p:nvSpPr>
          <p:spPr>
            <a:xfrm rot="1800000">
              <a:off x="-3323160" y="5692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56" name="CustomShape 122"/>
            <p:cNvSpPr/>
            <p:nvPr/>
          </p:nvSpPr>
          <p:spPr>
            <a:xfrm rot="1800000">
              <a:off x="-3995280" y="6854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57" name="CustomShape 123"/>
            <p:cNvSpPr/>
            <p:nvPr/>
          </p:nvSpPr>
          <p:spPr>
            <a:xfrm rot="1800000">
              <a:off x="-4666680" y="8019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58" name="CustomShape 124"/>
            <p:cNvSpPr/>
            <p:nvPr/>
          </p:nvSpPr>
          <p:spPr>
            <a:xfrm rot="1800000">
              <a:off x="-5338800" y="9181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59" name="CustomShape 125"/>
            <p:cNvSpPr/>
            <p:nvPr/>
          </p:nvSpPr>
          <p:spPr>
            <a:xfrm rot="1800000">
              <a:off x="-2646720" y="220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60" name="CustomShape 126"/>
            <p:cNvSpPr/>
            <p:nvPr/>
          </p:nvSpPr>
          <p:spPr>
            <a:xfrm rot="1800000">
              <a:off x="-3318840" y="3368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61" name="CustomShape 127"/>
            <p:cNvSpPr/>
            <p:nvPr/>
          </p:nvSpPr>
          <p:spPr>
            <a:xfrm rot="1800000">
              <a:off x="-3990240" y="453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62" name="CustomShape 128"/>
            <p:cNvSpPr/>
            <p:nvPr/>
          </p:nvSpPr>
          <p:spPr>
            <a:xfrm rot="1800000">
              <a:off x="-4662360" y="5695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63" name="CustomShape 129"/>
            <p:cNvSpPr/>
            <p:nvPr/>
          </p:nvSpPr>
          <p:spPr>
            <a:xfrm rot="1800000">
              <a:off x="-5334120" y="6860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64" name="CustomShape 130"/>
            <p:cNvSpPr/>
            <p:nvPr/>
          </p:nvSpPr>
          <p:spPr>
            <a:xfrm rot="1800000">
              <a:off x="-6005880" y="8022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65" name="CustomShape 131"/>
            <p:cNvSpPr/>
            <p:nvPr/>
          </p:nvSpPr>
          <p:spPr>
            <a:xfrm rot="1800000">
              <a:off x="-6677640" y="9187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66" name="CustomShape 132"/>
            <p:cNvSpPr/>
            <p:nvPr/>
          </p:nvSpPr>
          <p:spPr>
            <a:xfrm rot="1800000">
              <a:off x="39240" y="2205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67" name="CustomShape 133"/>
            <p:cNvSpPr/>
            <p:nvPr/>
          </p:nvSpPr>
          <p:spPr>
            <a:xfrm rot="1800000">
              <a:off x="1378440" y="2201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68" name="CustomShape 134"/>
            <p:cNvSpPr/>
            <p:nvPr/>
          </p:nvSpPr>
          <p:spPr>
            <a:xfrm rot="1800000">
              <a:off x="706320" y="3363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69" name="CustomShape 135"/>
            <p:cNvSpPr/>
            <p:nvPr/>
          </p:nvSpPr>
          <p:spPr>
            <a:xfrm rot="1800000">
              <a:off x="34560" y="4528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70" name="CustomShape 136"/>
            <p:cNvSpPr/>
            <p:nvPr/>
          </p:nvSpPr>
          <p:spPr>
            <a:xfrm rot="1800000">
              <a:off x="-636840" y="5690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71" name="CustomShape 137"/>
            <p:cNvSpPr/>
            <p:nvPr/>
          </p:nvSpPr>
          <p:spPr>
            <a:xfrm rot="1800000">
              <a:off x="-1308600" y="6855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72" name="CustomShape 138"/>
            <p:cNvSpPr/>
            <p:nvPr/>
          </p:nvSpPr>
          <p:spPr>
            <a:xfrm rot="1800000">
              <a:off x="-1980360" y="8017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73" name="CustomShape 139"/>
            <p:cNvSpPr/>
            <p:nvPr/>
          </p:nvSpPr>
          <p:spPr>
            <a:xfrm rot="1800000">
              <a:off x="-2652120" y="9182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74" name="CustomShape 140"/>
            <p:cNvSpPr/>
            <p:nvPr/>
          </p:nvSpPr>
          <p:spPr>
            <a:xfrm rot="1800000">
              <a:off x="-3323880" y="10345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75" name="CustomShape 141"/>
            <p:cNvSpPr/>
            <p:nvPr/>
          </p:nvSpPr>
          <p:spPr>
            <a:xfrm rot="1800000">
              <a:off x="-632160" y="336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76" name="CustomShape 142"/>
            <p:cNvSpPr/>
            <p:nvPr/>
          </p:nvSpPr>
          <p:spPr>
            <a:xfrm rot="1800000">
              <a:off x="-1303920" y="4532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77" name="CustomShape 143"/>
            <p:cNvSpPr/>
            <p:nvPr/>
          </p:nvSpPr>
          <p:spPr>
            <a:xfrm rot="1800000">
              <a:off x="-1975680" y="5696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78" name="CustomShape 144"/>
            <p:cNvSpPr/>
            <p:nvPr/>
          </p:nvSpPr>
          <p:spPr>
            <a:xfrm rot="1800000">
              <a:off x="-2647440" y="6859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79" name="CustomShape 145"/>
            <p:cNvSpPr/>
            <p:nvPr/>
          </p:nvSpPr>
          <p:spPr>
            <a:xfrm rot="1800000">
              <a:off x="-3319200" y="8023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80" name="CustomShape 146"/>
            <p:cNvSpPr/>
            <p:nvPr/>
          </p:nvSpPr>
          <p:spPr>
            <a:xfrm rot="1800000">
              <a:off x="-3990960" y="9186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81" name="CustomShape 147"/>
            <p:cNvSpPr/>
            <p:nvPr/>
          </p:nvSpPr>
          <p:spPr>
            <a:xfrm rot="1800000">
              <a:off x="-4662720" y="10351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82" name="CustomShape 148"/>
            <p:cNvSpPr/>
            <p:nvPr/>
          </p:nvSpPr>
          <p:spPr>
            <a:xfrm rot="1800000">
              <a:off x="2054160" y="3368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83" name="CustomShape 149"/>
            <p:cNvSpPr/>
            <p:nvPr/>
          </p:nvSpPr>
          <p:spPr>
            <a:xfrm rot="1800000">
              <a:off x="3393000" y="3364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84" name="CustomShape 150"/>
            <p:cNvSpPr/>
            <p:nvPr/>
          </p:nvSpPr>
          <p:spPr>
            <a:xfrm rot="1800000">
              <a:off x="2721240" y="4527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85" name="CustomShape 151"/>
            <p:cNvSpPr/>
            <p:nvPr/>
          </p:nvSpPr>
          <p:spPr>
            <a:xfrm rot="1800000">
              <a:off x="2049480" y="5692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86" name="CustomShape 152"/>
            <p:cNvSpPr/>
            <p:nvPr/>
          </p:nvSpPr>
          <p:spPr>
            <a:xfrm rot="1800000">
              <a:off x="1377720" y="685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87" name="CustomShape 153"/>
            <p:cNvSpPr/>
            <p:nvPr/>
          </p:nvSpPr>
          <p:spPr>
            <a:xfrm rot="1800000">
              <a:off x="705960" y="8019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88" name="CustomShape 154"/>
            <p:cNvSpPr/>
            <p:nvPr/>
          </p:nvSpPr>
          <p:spPr>
            <a:xfrm rot="1800000">
              <a:off x="34200" y="9181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89" name="CustomShape 155"/>
            <p:cNvSpPr/>
            <p:nvPr/>
          </p:nvSpPr>
          <p:spPr>
            <a:xfrm rot="1800000">
              <a:off x="-637200" y="10346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90" name="CustomShape 156"/>
            <p:cNvSpPr/>
            <p:nvPr/>
          </p:nvSpPr>
          <p:spPr>
            <a:xfrm rot="1800000">
              <a:off x="-1308960" y="11508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91" name="CustomShape 157"/>
            <p:cNvSpPr/>
            <p:nvPr/>
          </p:nvSpPr>
          <p:spPr>
            <a:xfrm rot="1800000">
              <a:off x="1382400" y="453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92" name="CustomShape 158"/>
            <p:cNvSpPr/>
            <p:nvPr/>
          </p:nvSpPr>
          <p:spPr>
            <a:xfrm rot="1800000">
              <a:off x="710640" y="5695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93" name="CustomShape 159"/>
            <p:cNvSpPr/>
            <p:nvPr/>
          </p:nvSpPr>
          <p:spPr>
            <a:xfrm rot="1800000">
              <a:off x="38880" y="6859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94" name="CustomShape 160"/>
            <p:cNvSpPr/>
            <p:nvPr/>
          </p:nvSpPr>
          <p:spPr>
            <a:xfrm rot="1800000">
              <a:off x="-632520" y="8022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95" name="CustomShape 161"/>
            <p:cNvSpPr/>
            <p:nvPr/>
          </p:nvSpPr>
          <p:spPr>
            <a:xfrm rot="1800000">
              <a:off x="-1304280" y="9187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96" name="CustomShape 162"/>
            <p:cNvSpPr/>
            <p:nvPr/>
          </p:nvSpPr>
          <p:spPr>
            <a:xfrm rot="1800000">
              <a:off x="-1976040" y="10349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697" name="CustomShape 163"/>
            <p:cNvSpPr/>
            <p:nvPr/>
          </p:nvSpPr>
          <p:spPr>
            <a:xfrm rot="1800000">
              <a:off x="-2647800" y="11514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698" name="CustomShape 164"/>
            <p:cNvSpPr/>
            <p:nvPr/>
          </p:nvSpPr>
          <p:spPr>
            <a:xfrm rot="1800000">
              <a:off x="-3266280" y="496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99" name="CustomShape 165"/>
            <p:cNvSpPr/>
            <p:nvPr/>
          </p:nvSpPr>
          <p:spPr>
            <a:xfrm rot="1800000">
              <a:off x="-2595240" y="884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0" name="CustomShape 166"/>
            <p:cNvSpPr/>
            <p:nvPr/>
          </p:nvSpPr>
          <p:spPr>
            <a:xfrm rot="1800000">
              <a:off x="-1257120" y="1657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1" name="CustomShape 167"/>
            <p:cNvSpPr/>
            <p:nvPr/>
          </p:nvSpPr>
          <p:spPr>
            <a:xfrm rot="1800000">
              <a:off x="-585000" y="2045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2" name="CustomShape 168"/>
            <p:cNvSpPr/>
            <p:nvPr/>
          </p:nvSpPr>
          <p:spPr>
            <a:xfrm rot="1800000">
              <a:off x="751680" y="2817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3" name="CustomShape 169"/>
            <p:cNvSpPr/>
            <p:nvPr/>
          </p:nvSpPr>
          <p:spPr>
            <a:xfrm rot="1800000">
              <a:off x="1423800" y="320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4" name="CustomShape 170"/>
            <p:cNvSpPr/>
            <p:nvPr/>
          </p:nvSpPr>
          <p:spPr>
            <a:xfrm rot="1800000">
              <a:off x="2764440" y="3978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5" name="CustomShape 171"/>
            <p:cNvSpPr/>
            <p:nvPr/>
          </p:nvSpPr>
          <p:spPr>
            <a:xfrm rot="1800000">
              <a:off x="3432960" y="4365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6" name="CustomShape 172"/>
            <p:cNvSpPr/>
            <p:nvPr/>
          </p:nvSpPr>
          <p:spPr>
            <a:xfrm rot="1800000">
              <a:off x="4773600" y="5139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7" name="CustomShape 173"/>
            <p:cNvSpPr/>
            <p:nvPr/>
          </p:nvSpPr>
          <p:spPr>
            <a:xfrm rot="1800000">
              <a:off x="5445720" y="552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8" name="CustomShape 174"/>
            <p:cNvSpPr/>
            <p:nvPr/>
          </p:nvSpPr>
          <p:spPr>
            <a:xfrm rot="1800000">
              <a:off x="-4601520" y="5007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9" name="CustomShape 175"/>
            <p:cNvSpPr/>
            <p:nvPr/>
          </p:nvSpPr>
          <p:spPr>
            <a:xfrm rot="1800000">
              <a:off x="-3929400" y="8877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0" name="CustomShape 176"/>
            <p:cNvSpPr/>
            <p:nvPr/>
          </p:nvSpPr>
          <p:spPr>
            <a:xfrm rot="1800000">
              <a:off x="-2592360" y="1660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1" name="CustomShape 177"/>
            <p:cNvSpPr/>
            <p:nvPr/>
          </p:nvSpPr>
          <p:spPr>
            <a:xfrm rot="1800000">
              <a:off x="-1920240" y="20487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2" name="CustomShape 178"/>
            <p:cNvSpPr/>
            <p:nvPr/>
          </p:nvSpPr>
          <p:spPr>
            <a:xfrm rot="1800000">
              <a:off x="-579600" y="2822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3" name="CustomShape 179"/>
            <p:cNvSpPr/>
            <p:nvPr/>
          </p:nvSpPr>
          <p:spPr>
            <a:xfrm rot="1800000">
              <a:off x="89640" y="32090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4" name="CustomShape 180"/>
            <p:cNvSpPr/>
            <p:nvPr/>
          </p:nvSpPr>
          <p:spPr>
            <a:xfrm rot="1800000">
              <a:off x="1430280" y="3983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5" name="CustomShape 181"/>
            <p:cNvSpPr/>
            <p:nvPr/>
          </p:nvSpPr>
          <p:spPr>
            <a:xfrm rot="1800000">
              <a:off x="2100960" y="4370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6" name="CustomShape 182"/>
            <p:cNvSpPr/>
            <p:nvPr/>
          </p:nvSpPr>
          <p:spPr>
            <a:xfrm rot="1800000">
              <a:off x="3439440" y="51433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7" name="CustomShape 183"/>
            <p:cNvSpPr/>
            <p:nvPr/>
          </p:nvSpPr>
          <p:spPr>
            <a:xfrm rot="1800000">
              <a:off x="4111200" y="5531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8" name="CustomShape 184"/>
            <p:cNvSpPr/>
            <p:nvPr/>
          </p:nvSpPr>
          <p:spPr>
            <a:xfrm rot="1800000">
              <a:off x="-3939120" y="1663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9" name="CustomShape 185"/>
            <p:cNvSpPr/>
            <p:nvPr/>
          </p:nvSpPr>
          <p:spPr>
            <a:xfrm rot="1800000">
              <a:off x="-3268440" y="2051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0" name="CustomShape 186"/>
            <p:cNvSpPr/>
            <p:nvPr/>
          </p:nvSpPr>
          <p:spPr>
            <a:xfrm rot="1800000">
              <a:off x="-1930320" y="2824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1" name="CustomShape 187"/>
            <p:cNvSpPr/>
            <p:nvPr/>
          </p:nvSpPr>
          <p:spPr>
            <a:xfrm rot="1800000">
              <a:off x="-1257840" y="32122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2" name="CustomShape 188"/>
            <p:cNvSpPr/>
            <p:nvPr/>
          </p:nvSpPr>
          <p:spPr>
            <a:xfrm rot="1800000">
              <a:off x="78480" y="3984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3" name="CustomShape 189"/>
            <p:cNvSpPr/>
            <p:nvPr/>
          </p:nvSpPr>
          <p:spPr>
            <a:xfrm rot="1800000">
              <a:off x="750600" y="4372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4" name="CustomShape 190"/>
            <p:cNvSpPr/>
            <p:nvPr/>
          </p:nvSpPr>
          <p:spPr>
            <a:xfrm rot="1800000">
              <a:off x="2091240" y="5145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5" name="CustomShape 191"/>
            <p:cNvSpPr/>
            <p:nvPr/>
          </p:nvSpPr>
          <p:spPr>
            <a:xfrm rot="1800000">
              <a:off x="2759760" y="5532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6" name="CustomShape 192"/>
            <p:cNvSpPr/>
            <p:nvPr/>
          </p:nvSpPr>
          <p:spPr>
            <a:xfrm rot="1800000">
              <a:off x="4100040" y="6306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7" name="CustomShape 193"/>
            <p:cNvSpPr/>
            <p:nvPr/>
          </p:nvSpPr>
          <p:spPr>
            <a:xfrm rot="1800000">
              <a:off x="4772520" y="6694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8" name="CustomShape 194"/>
            <p:cNvSpPr/>
            <p:nvPr/>
          </p:nvSpPr>
          <p:spPr>
            <a:xfrm rot="1800000">
              <a:off x="-5275800" y="1668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9" name="CustomShape 195"/>
            <p:cNvSpPr/>
            <p:nvPr/>
          </p:nvSpPr>
          <p:spPr>
            <a:xfrm rot="1800000">
              <a:off x="-4604040" y="2055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0" name="CustomShape 196"/>
            <p:cNvSpPr/>
            <p:nvPr/>
          </p:nvSpPr>
          <p:spPr>
            <a:xfrm rot="1800000">
              <a:off x="-3266640" y="2828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1" name="CustomShape 197"/>
            <p:cNvSpPr/>
            <p:nvPr/>
          </p:nvSpPr>
          <p:spPr>
            <a:xfrm rot="1800000">
              <a:off x="-2594880" y="3216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2" name="CustomShape 198"/>
            <p:cNvSpPr/>
            <p:nvPr/>
          </p:nvSpPr>
          <p:spPr>
            <a:xfrm rot="1800000">
              <a:off x="-1254240" y="3990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3" name="CustomShape 199"/>
            <p:cNvSpPr/>
            <p:nvPr/>
          </p:nvSpPr>
          <p:spPr>
            <a:xfrm rot="1800000">
              <a:off x="-584280" y="4377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4" name="CustomShape 200"/>
            <p:cNvSpPr/>
            <p:nvPr/>
          </p:nvSpPr>
          <p:spPr>
            <a:xfrm rot="1800000">
              <a:off x="756000" y="5151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5" name="CustomShape 201"/>
            <p:cNvSpPr/>
            <p:nvPr/>
          </p:nvSpPr>
          <p:spPr>
            <a:xfrm rot="1800000">
              <a:off x="1426680" y="5538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6" name="CustomShape 202"/>
            <p:cNvSpPr/>
            <p:nvPr/>
          </p:nvSpPr>
          <p:spPr>
            <a:xfrm rot="1800000">
              <a:off x="2765160" y="6311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7" name="CustomShape 203"/>
            <p:cNvSpPr/>
            <p:nvPr/>
          </p:nvSpPr>
          <p:spPr>
            <a:xfrm rot="1800000">
              <a:off x="3436920" y="6699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8" name="CustomShape 204"/>
            <p:cNvSpPr/>
            <p:nvPr/>
          </p:nvSpPr>
          <p:spPr>
            <a:xfrm rot="1800000">
              <a:off x="-4606920" y="2820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9" name="CustomShape 205"/>
            <p:cNvSpPr/>
            <p:nvPr/>
          </p:nvSpPr>
          <p:spPr>
            <a:xfrm rot="1800000">
              <a:off x="-3936240" y="32083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0" name="CustomShape 206"/>
            <p:cNvSpPr/>
            <p:nvPr/>
          </p:nvSpPr>
          <p:spPr>
            <a:xfrm rot="1800000">
              <a:off x="-2598120" y="3981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1" name="CustomShape 207"/>
            <p:cNvSpPr/>
            <p:nvPr/>
          </p:nvSpPr>
          <p:spPr>
            <a:xfrm rot="1800000">
              <a:off x="-1926000" y="43693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2" name="CustomShape 208"/>
            <p:cNvSpPr/>
            <p:nvPr/>
          </p:nvSpPr>
          <p:spPr>
            <a:xfrm rot="1800000">
              <a:off x="-588960" y="5141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3" name="CustomShape 209"/>
            <p:cNvSpPr/>
            <p:nvPr/>
          </p:nvSpPr>
          <p:spPr>
            <a:xfrm rot="1800000">
              <a:off x="82440" y="5529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4" name="CustomShape 210"/>
            <p:cNvSpPr/>
            <p:nvPr/>
          </p:nvSpPr>
          <p:spPr>
            <a:xfrm rot="1800000">
              <a:off x="1423440" y="6302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5" name="CustomShape 211"/>
            <p:cNvSpPr/>
            <p:nvPr/>
          </p:nvSpPr>
          <p:spPr>
            <a:xfrm rot="1800000">
              <a:off x="2091600" y="6689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6" name="CustomShape 212"/>
            <p:cNvSpPr/>
            <p:nvPr/>
          </p:nvSpPr>
          <p:spPr>
            <a:xfrm rot="1800000">
              <a:off x="3432240" y="7463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7" name="CustomShape 213"/>
            <p:cNvSpPr/>
            <p:nvPr/>
          </p:nvSpPr>
          <p:spPr>
            <a:xfrm rot="1800000">
              <a:off x="4104720" y="78508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8" name="CustomShape 214"/>
            <p:cNvSpPr/>
            <p:nvPr/>
          </p:nvSpPr>
          <p:spPr>
            <a:xfrm rot="1800000">
              <a:off x="-5943600" y="2825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9" name="CustomShape 215"/>
            <p:cNvSpPr/>
            <p:nvPr/>
          </p:nvSpPr>
          <p:spPr>
            <a:xfrm rot="1800000">
              <a:off x="-5271840" y="3212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0" name="CustomShape 216"/>
            <p:cNvSpPr/>
            <p:nvPr/>
          </p:nvSpPr>
          <p:spPr>
            <a:xfrm rot="1800000">
              <a:off x="-3934440" y="3985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1" name="CustomShape 217"/>
            <p:cNvSpPr/>
            <p:nvPr/>
          </p:nvSpPr>
          <p:spPr>
            <a:xfrm rot="1800000">
              <a:off x="-3262680" y="4373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2" name="CustomShape 218"/>
            <p:cNvSpPr/>
            <p:nvPr/>
          </p:nvSpPr>
          <p:spPr>
            <a:xfrm rot="1800000">
              <a:off x="-1922040" y="5146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3" name="CustomShape 219"/>
            <p:cNvSpPr/>
            <p:nvPr/>
          </p:nvSpPr>
          <p:spPr>
            <a:xfrm rot="1800000">
              <a:off x="-1252440" y="5533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4" name="CustomShape 220"/>
            <p:cNvSpPr/>
            <p:nvPr/>
          </p:nvSpPr>
          <p:spPr>
            <a:xfrm rot="1800000">
              <a:off x="87840" y="6307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5" name="CustomShape 221"/>
            <p:cNvSpPr/>
            <p:nvPr/>
          </p:nvSpPr>
          <p:spPr>
            <a:xfrm rot="1800000">
              <a:off x="758880" y="6694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6" name="CustomShape 222"/>
            <p:cNvSpPr/>
            <p:nvPr/>
          </p:nvSpPr>
          <p:spPr>
            <a:xfrm rot="1800000">
              <a:off x="2097000" y="7468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7" name="CustomShape 223"/>
            <p:cNvSpPr/>
            <p:nvPr/>
          </p:nvSpPr>
          <p:spPr>
            <a:xfrm rot="1800000">
              <a:off x="2769120" y="7855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8" name="CustomShape 224"/>
            <p:cNvSpPr/>
            <p:nvPr/>
          </p:nvSpPr>
          <p:spPr>
            <a:xfrm rot="1800000">
              <a:off x="-5275080" y="3978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9" name="CustomShape 225"/>
            <p:cNvSpPr/>
            <p:nvPr/>
          </p:nvSpPr>
          <p:spPr>
            <a:xfrm rot="1800000">
              <a:off x="-4604400" y="4366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0" name="CustomShape 226"/>
            <p:cNvSpPr/>
            <p:nvPr/>
          </p:nvSpPr>
          <p:spPr>
            <a:xfrm rot="1800000">
              <a:off x="-3266280" y="5139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1" name="CustomShape 227"/>
            <p:cNvSpPr/>
            <p:nvPr/>
          </p:nvSpPr>
          <p:spPr>
            <a:xfrm rot="1800000">
              <a:off x="-2594160" y="55270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2" name="CustomShape 228"/>
            <p:cNvSpPr/>
            <p:nvPr/>
          </p:nvSpPr>
          <p:spPr>
            <a:xfrm rot="1800000">
              <a:off x="-1257120" y="6299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3" name="CustomShape 229"/>
            <p:cNvSpPr/>
            <p:nvPr/>
          </p:nvSpPr>
          <p:spPr>
            <a:xfrm rot="1800000">
              <a:off x="-585360" y="6687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4" name="CustomShape 230"/>
            <p:cNvSpPr/>
            <p:nvPr/>
          </p:nvSpPr>
          <p:spPr>
            <a:xfrm rot="1800000">
              <a:off x="755280" y="7460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5" name="CustomShape 231"/>
            <p:cNvSpPr/>
            <p:nvPr/>
          </p:nvSpPr>
          <p:spPr>
            <a:xfrm rot="1800000">
              <a:off x="1423440" y="7847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6" name="CustomShape 232"/>
            <p:cNvSpPr/>
            <p:nvPr/>
          </p:nvSpPr>
          <p:spPr>
            <a:xfrm rot="1800000">
              <a:off x="2764080" y="8621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7" name="CustomShape 233"/>
            <p:cNvSpPr/>
            <p:nvPr/>
          </p:nvSpPr>
          <p:spPr>
            <a:xfrm rot="1800000">
              <a:off x="3436560" y="9008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8" name="CustomShape 234"/>
            <p:cNvSpPr/>
            <p:nvPr/>
          </p:nvSpPr>
          <p:spPr>
            <a:xfrm rot="1800000">
              <a:off x="-6611760" y="3982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9" name="CustomShape 235"/>
            <p:cNvSpPr/>
            <p:nvPr/>
          </p:nvSpPr>
          <p:spPr>
            <a:xfrm rot="1800000">
              <a:off x="-5939640" y="4369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0" name="CustomShape 236"/>
            <p:cNvSpPr/>
            <p:nvPr/>
          </p:nvSpPr>
          <p:spPr>
            <a:xfrm rot="1800000">
              <a:off x="-4602600" y="5142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1" name="CustomShape 237"/>
            <p:cNvSpPr/>
            <p:nvPr/>
          </p:nvSpPr>
          <p:spPr>
            <a:xfrm rot="1800000">
              <a:off x="-3930480" y="5530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2" name="CustomShape 238"/>
            <p:cNvSpPr/>
            <p:nvPr/>
          </p:nvSpPr>
          <p:spPr>
            <a:xfrm rot="1800000">
              <a:off x="-2589840" y="6303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3" name="CustomShape 239"/>
            <p:cNvSpPr/>
            <p:nvPr/>
          </p:nvSpPr>
          <p:spPr>
            <a:xfrm rot="1800000">
              <a:off x="-1920240" y="66906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4" name="CustomShape 240"/>
            <p:cNvSpPr/>
            <p:nvPr/>
          </p:nvSpPr>
          <p:spPr>
            <a:xfrm rot="1800000">
              <a:off x="-579600" y="7464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5" name="CustomShape 241"/>
            <p:cNvSpPr/>
            <p:nvPr/>
          </p:nvSpPr>
          <p:spPr>
            <a:xfrm rot="1800000">
              <a:off x="91080" y="7851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6" name="CustomShape 242"/>
            <p:cNvSpPr/>
            <p:nvPr/>
          </p:nvSpPr>
          <p:spPr>
            <a:xfrm rot="1800000">
              <a:off x="1429200" y="8625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7" name="CustomShape 243"/>
            <p:cNvSpPr/>
            <p:nvPr/>
          </p:nvSpPr>
          <p:spPr>
            <a:xfrm rot="1800000">
              <a:off x="2101320" y="9012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8" name="CustomShape 244"/>
            <p:cNvSpPr/>
            <p:nvPr/>
          </p:nvSpPr>
          <p:spPr>
            <a:xfrm rot="1800000">
              <a:off x="-5943240" y="5135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9" name="CustomShape 245"/>
            <p:cNvSpPr/>
            <p:nvPr/>
          </p:nvSpPr>
          <p:spPr>
            <a:xfrm rot="1800000">
              <a:off x="-5272200" y="5523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0" name="CustomShape 246"/>
            <p:cNvSpPr/>
            <p:nvPr/>
          </p:nvSpPr>
          <p:spPr>
            <a:xfrm rot="1800000">
              <a:off x="-3934440" y="6296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1" name="CustomShape 247"/>
            <p:cNvSpPr/>
            <p:nvPr/>
          </p:nvSpPr>
          <p:spPr>
            <a:xfrm rot="1800000">
              <a:off x="-3261960" y="6684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2" name="CustomShape 248"/>
            <p:cNvSpPr/>
            <p:nvPr/>
          </p:nvSpPr>
          <p:spPr>
            <a:xfrm rot="1800000">
              <a:off x="-1924920" y="7456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3" name="CustomShape 249"/>
            <p:cNvSpPr/>
            <p:nvPr/>
          </p:nvSpPr>
          <p:spPr>
            <a:xfrm rot="1800000">
              <a:off x="-1253160" y="7844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4" name="CustomShape 250"/>
            <p:cNvSpPr/>
            <p:nvPr/>
          </p:nvSpPr>
          <p:spPr>
            <a:xfrm rot="1800000">
              <a:off x="87480" y="8617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5" name="CustomShape 251"/>
            <p:cNvSpPr/>
            <p:nvPr/>
          </p:nvSpPr>
          <p:spPr>
            <a:xfrm rot="1800000">
              <a:off x="755640" y="9004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6" name="CustomShape 252"/>
            <p:cNvSpPr/>
            <p:nvPr/>
          </p:nvSpPr>
          <p:spPr>
            <a:xfrm rot="1800000">
              <a:off x="2096280" y="9778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7" name="CustomShape 253"/>
            <p:cNvSpPr/>
            <p:nvPr/>
          </p:nvSpPr>
          <p:spPr>
            <a:xfrm rot="1800000">
              <a:off x="2768760" y="10165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8" name="CustomShape 254"/>
            <p:cNvSpPr/>
            <p:nvPr/>
          </p:nvSpPr>
          <p:spPr>
            <a:xfrm rot="1800000">
              <a:off x="-7279560" y="5139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9" name="CustomShape 255"/>
            <p:cNvSpPr/>
            <p:nvPr/>
          </p:nvSpPr>
          <p:spPr>
            <a:xfrm rot="1800000">
              <a:off x="-6607440" y="5526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0" name="CustomShape 256"/>
            <p:cNvSpPr/>
            <p:nvPr/>
          </p:nvSpPr>
          <p:spPr>
            <a:xfrm rot="1800000">
              <a:off x="-5270400" y="6299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1" name="CustomShape 257"/>
            <p:cNvSpPr/>
            <p:nvPr/>
          </p:nvSpPr>
          <p:spPr>
            <a:xfrm rot="1800000">
              <a:off x="-4598280" y="6687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2" name="CustomShape 258"/>
            <p:cNvSpPr/>
            <p:nvPr/>
          </p:nvSpPr>
          <p:spPr>
            <a:xfrm rot="1800000">
              <a:off x="-3257640" y="7460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3" name="CustomShape 259"/>
            <p:cNvSpPr/>
            <p:nvPr/>
          </p:nvSpPr>
          <p:spPr>
            <a:xfrm rot="1800000">
              <a:off x="-2588040" y="7847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4" name="CustomShape 260"/>
            <p:cNvSpPr/>
            <p:nvPr/>
          </p:nvSpPr>
          <p:spPr>
            <a:xfrm rot="1800000">
              <a:off x="-1247400" y="8621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5" name="CustomShape 261"/>
            <p:cNvSpPr/>
            <p:nvPr/>
          </p:nvSpPr>
          <p:spPr>
            <a:xfrm rot="1800000">
              <a:off x="-576720" y="9008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6" name="CustomShape 262"/>
            <p:cNvSpPr/>
            <p:nvPr/>
          </p:nvSpPr>
          <p:spPr>
            <a:xfrm rot="1800000">
              <a:off x="761400" y="9781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7" name="CustomShape 263"/>
            <p:cNvSpPr/>
            <p:nvPr/>
          </p:nvSpPr>
          <p:spPr>
            <a:xfrm rot="1800000">
              <a:off x="1433520" y="10169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8" name="CustomShape 264"/>
            <p:cNvSpPr/>
            <p:nvPr/>
          </p:nvSpPr>
          <p:spPr>
            <a:xfrm rot="1800000">
              <a:off x="-6611040" y="6292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9" name="CustomShape 265"/>
            <p:cNvSpPr/>
            <p:nvPr/>
          </p:nvSpPr>
          <p:spPr>
            <a:xfrm rot="1800000">
              <a:off x="-5940000" y="6679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0" name="CustomShape 266"/>
            <p:cNvSpPr/>
            <p:nvPr/>
          </p:nvSpPr>
          <p:spPr>
            <a:xfrm rot="1800000">
              <a:off x="-4602240" y="7453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1" name="CustomShape 267"/>
            <p:cNvSpPr/>
            <p:nvPr/>
          </p:nvSpPr>
          <p:spPr>
            <a:xfrm rot="1800000">
              <a:off x="-3929760" y="7840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2" name="CustomShape 268"/>
            <p:cNvSpPr/>
            <p:nvPr/>
          </p:nvSpPr>
          <p:spPr>
            <a:xfrm rot="1800000">
              <a:off x="-2593080" y="8613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3" name="CustomShape 269"/>
            <p:cNvSpPr/>
            <p:nvPr/>
          </p:nvSpPr>
          <p:spPr>
            <a:xfrm rot="1800000">
              <a:off x="-1920960" y="9001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4" name="CustomShape 270"/>
            <p:cNvSpPr/>
            <p:nvPr/>
          </p:nvSpPr>
          <p:spPr>
            <a:xfrm rot="1800000">
              <a:off x="-579960" y="9774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5" name="CustomShape 271"/>
            <p:cNvSpPr/>
            <p:nvPr/>
          </p:nvSpPr>
          <p:spPr>
            <a:xfrm rot="1800000">
              <a:off x="87840" y="10161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6" name="CustomShape 272"/>
            <p:cNvSpPr/>
            <p:nvPr/>
          </p:nvSpPr>
          <p:spPr>
            <a:xfrm rot="1800000">
              <a:off x="1428480" y="10935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7" name="CustomShape 273"/>
            <p:cNvSpPr/>
            <p:nvPr/>
          </p:nvSpPr>
          <p:spPr>
            <a:xfrm rot="1800000">
              <a:off x="2100600" y="11322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8" name="CustomShape 274"/>
            <p:cNvSpPr/>
            <p:nvPr/>
          </p:nvSpPr>
          <p:spPr>
            <a:xfrm rot="1800000">
              <a:off x="-7947360" y="6296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9" name="CustomShape 275"/>
            <p:cNvSpPr/>
            <p:nvPr/>
          </p:nvSpPr>
          <p:spPr>
            <a:xfrm rot="1800000">
              <a:off x="-7275240" y="6683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0" name="CustomShape 276"/>
            <p:cNvSpPr/>
            <p:nvPr/>
          </p:nvSpPr>
          <p:spPr>
            <a:xfrm rot="1800000">
              <a:off x="-5938200" y="7455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1" name="CustomShape 277"/>
            <p:cNvSpPr/>
            <p:nvPr/>
          </p:nvSpPr>
          <p:spPr>
            <a:xfrm rot="1800000">
              <a:off x="-5266080" y="7844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2" name="CustomShape 278"/>
            <p:cNvSpPr/>
            <p:nvPr/>
          </p:nvSpPr>
          <p:spPr>
            <a:xfrm rot="1800000">
              <a:off x="-3925800" y="8617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3" name="CustomShape 279"/>
            <p:cNvSpPr/>
            <p:nvPr/>
          </p:nvSpPr>
          <p:spPr>
            <a:xfrm rot="1800000">
              <a:off x="-3255840" y="9004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4" name="CustomShape 280"/>
            <p:cNvSpPr/>
            <p:nvPr/>
          </p:nvSpPr>
          <p:spPr>
            <a:xfrm rot="1800000">
              <a:off x="-1915200" y="9778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5" name="CustomShape 281"/>
            <p:cNvSpPr/>
            <p:nvPr/>
          </p:nvSpPr>
          <p:spPr>
            <a:xfrm rot="1800000">
              <a:off x="-1244520" y="10165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6" name="CustomShape 282"/>
            <p:cNvSpPr/>
            <p:nvPr/>
          </p:nvSpPr>
          <p:spPr>
            <a:xfrm rot="1800000">
              <a:off x="93600" y="10938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7" name="CustomShape 283"/>
            <p:cNvSpPr/>
            <p:nvPr/>
          </p:nvSpPr>
          <p:spPr>
            <a:xfrm rot="1800000">
              <a:off x="765360" y="11326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8" name="CustomShape 284"/>
            <p:cNvSpPr/>
            <p:nvPr/>
          </p:nvSpPr>
          <p:spPr>
            <a:xfrm rot="1800000">
              <a:off x="-7278840" y="74487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9" name="CustomShape 285"/>
            <p:cNvSpPr/>
            <p:nvPr/>
          </p:nvSpPr>
          <p:spPr>
            <a:xfrm rot="1800000">
              <a:off x="-6608160" y="7836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0" name="CustomShape 286"/>
            <p:cNvSpPr/>
            <p:nvPr/>
          </p:nvSpPr>
          <p:spPr>
            <a:xfrm rot="1800000">
              <a:off x="-5270040" y="8610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1" name="CustomShape 287"/>
            <p:cNvSpPr/>
            <p:nvPr/>
          </p:nvSpPr>
          <p:spPr>
            <a:xfrm rot="1800000">
              <a:off x="-4597560" y="89974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2" name="CustomShape 288"/>
            <p:cNvSpPr/>
            <p:nvPr/>
          </p:nvSpPr>
          <p:spPr>
            <a:xfrm rot="1800000">
              <a:off x="-3260880" y="9770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3" name="CustomShape 289"/>
            <p:cNvSpPr/>
            <p:nvPr/>
          </p:nvSpPr>
          <p:spPr>
            <a:xfrm rot="1800000">
              <a:off x="-2588760" y="10158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4" name="CustomShape 290"/>
            <p:cNvSpPr/>
            <p:nvPr/>
          </p:nvSpPr>
          <p:spPr>
            <a:xfrm rot="1800000">
              <a:off x="-1247760" y="10930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5" name="CustomShape 291"/>
            <p:cNvSpPr/>
            <p:nvPr/>
          </p:nvSpPr>
          <p:spPr>
            <a:xfrm rot="1800000">
              <a:off x="-579600" y="11318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6" name="CustomShape 292"/>
            <p:cNvSpPr/>
            <p:nvPr/>
          </p:nvSpPr>
          <p:spPr>
            <a:xfrm rot="1800000">
              <a:off x="760680" y="12092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7" name="CustomShape 293"/>
            <p:cNvSpPr/>
            <p:nvPr/>
          </p:nvSpPr>
          <p:spPr>
            <a:xfrm rot="1800000">
              <a:off x="1432800" y="12479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8" name="CustomShape 294"/>
            <p:cNvSpPr/>
            <p:nvPr/>
          </p:nvSpPr>
          <p:spPr>
            <a:xfrm rot="1800000">
              <a:off x="-8615160" y="7452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9" name="CustomShape 295"/>
            <p:cNvSpPr/>
            <p:nvPr/>
          </p:nvSpPr>
          <p:spPr>
            <a:xfrm rot="1800000">
              <a:off x="-7943400" y="7839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0" name="CustomShape 296"/>
            <p:cNvSpPr/>
            <p:nvPr/>
          </p:nvSpPr>
          <p:spPr>
            <a:xfrm rot="1800000">
              <a:off x="-6606000" y="8613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1" name="CustomShape 297"/>
            <p:cNvSpPr/>
            <p:nvPr/>
          </p:nvSpPr>
          <p:spPr>
            <a:xfrm rot="1800000">
              <a:off x="-5934240" y="9000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2" name="CustomShape 298"/>
            <p:cNvSpPr/>
            <p:nvPr/>
          </p:nvSpPr>
          <p:spPr>
            <a:xfrm rot="1800000">
              <a:off x="-4593600" y="9774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3" name="CustomShape 299"/>
            <p:cNvSpPr/>
            <p:nvPr/>
          </p:nvSpPr>
          <p:spPr>
            <a:xfrm rot="1800000">
              <a:off x="-3923640" y="10161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4" name="CustomShape 300"/>
            <p:cNvSpPr/>
            <p:nvPr/>
          </p:nvSpPr>
          <p:spPr>
            <a:xfrm rot="1800000">
              <a:off x="-2583360" y="10935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5" name="CustomShape 301"/>
            <p:cNvSpPr/>
            <p:nvPr/>
          </p:nvSpPr>
          <p:spPr>
            <a:xfrm rot="1800000">
              <a:off x="-1912320" y="11322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6" name="CustomShape 302"/>
            <p:cNvSpPr/>
            <p:nvPr/>
          </p:nvSpPr>
          <p:spPr>
            <a:xfrm rot="1800000">
              <a:off x="-574200" y="12095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7" name="CustomShape 303"/>
            <p:cNvSpPr/>
            <p:nvPr/>
          </p:nvSpPr>
          <p:spPr>
            <a:xfrm rot="1800000">
              <a:off x="97560" y="12483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8" name="CustomShape 304"/>
            <p:cNvSpPr/>
            <p:nvPr/>
          </p:nvSpPr>
          <p:spPr>
            <a:xfrm rot="1800000">
              <a:off x="-7946640" y="8605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9" name="CustomShape 305"/>
            <p:cNvSpPr/>
            <p:nvPr/>
          </p:nvSpPr>
          <p:spPr>
            <a:xfrm rot="1800000">
              <a:off x="-7275960" y="8993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0" name="CustomShape 306"/>
            <p:cNvSpPr/>
            <p:nvPr/>
          </p:nvSpPr>
          <p:spPr>
            <a:xfrm rot="1800000">
              <a:off x="-5937840" y="9766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1" name="CustomShape 307"/>
            <p:cNvSpPr/>
            <p:nvPr/>
          </p:nvSpPr>
          <p:spPr>
            <a:xfrm rot="1800000">
              <a:off x="-5265720" y="101545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2" name="CustomShape 308"/>
            <p:cNvSpPr/>
            <p:nvPr/>
          </p:nvSpPr>
          <p:spPr>
            <a:xfrm rot="1800000">
              <a:off x="-3928680" y="10926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3" name="CustomShape 309"/>
            <p:cNvSpPr/>
            <p:nvPr/>
          </p:nvSpPr>
          <p:spPr>
            <a:xfrm rot="1800000">
              <a:off x="-3256920" y="11314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4" name="CustomShape 310"/>
            <p:cNvSpPr/>
            <p:nvPr/>
          </p:nvSpPr>
          <p:spPr>
            <a:xfrm rot="1800000">
              <a:off x="-1915920" y="12087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5" name="CustomShape 311"/>
            <p:cNvSpPr/>
            <p:nvPr/>
          </p:nvSpPr>
          <p:spPr>
            <a:xfrm rot="1800000">
              <a:off x="-1247400" y="12474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6" name="CustomShape 312"/>
            <p:cNvSpPr/>
            <p:nvPr/>
          </p:nvSpPr>
          <p:spPr>
            <a:xfrm rot="1800000">
              <a:off x="92520" y="13248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7" name="CustomShape 313"/>
            <p:cNvSpPr/>
            <p:nvPr/>
          </p:nvSpPr>
          <p:spPr>
            <a:xfrm rot="1800000">
              <a:off x="765000" y="13636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8" name="CustomShape 314"/>
            <p:cNvSpPr/>
            <p:nvPr/>
          </p:nvSpPr>
          <p:spPr>
            <a:xfrm rot="1800000">
              <a:off x="-9282960" y="8609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9" name="CustomShape 315"/>
            <p:cNvSpPr/>
            <p:nvPr/>
          </p:nvSpPr>
          <p:spPr>
            <a:xfrm rot="1800000">
              <a:off x="-8611200" y="8996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0" name="CustomShape 316"/>
            <p:cNvSpPr/>
            <p:nvPr/>
          </p:nvSpPr>
          <p:spPr>
            <a:xfrm rot="1800000">
              <a:off x="-7273800" y="9769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1" name="CustomShape 317"/>
            <p:cNvSpPr/>
            <p:nvPr/>
          </p:nvSpPr>
          <p:spPr>
            <a:xfrm rot="1800000">
              <a:off x="-6602040" y="10157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2" name="CustomShape 318"/>
            <p:cNvSpPr/>
            <p:nvPr/>
          </p:nvSpPr>
          <p:spPr>
            <a:xfrm rot="1800000">
              <a:off x="-5261400" y="10931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3" name="CustomShape 319"/>
            <p:cNvSpPr/>
            <p:nvPr/>
          </p:nvSpPr>
          <p:spPr>
            <a:xfrm rot="1800000">
              <a:off x="-4591800" y="11318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4" name="CustomShape 320"/>
            <p:cNvSpPr/>
            <p:nvPr/>
          </p:nvSpPr>
          <p:spPr>
            <a:xfrm rot="1800000">
              <a:off x="-3251160" y="12092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5" name="CustomShape 321"/>
            <p:cNvSpPr/>
            <p:nvPr/>
          </p:nvSpPr>
          <p:spPr>
            <a:xfrm rot="1800000">
              <a:off x="-2580120" y="1247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6" name="CustomShape 322"/>
            <p:cNvSpPr/>
            <p:nvPr/>
          </p:nvSpPr>
          <p:spPr>
            <a:xfrm rot="1800000">
              <a:off x="-1242000" y="13252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7" name="CustomShape 323"/>
            <p:cNvSpPr/>
            <p:nvPr/>
          </p:nvSpPr>
          <p:spPr>
            <a:xfrm rot="1800000">
              <a:off x="-569880" y="1364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94" name="PlaceHolder 1"/>
          <p:cNvSpPr>
            <a:spLocks noGrp="1"/>
          </p:cNvSpPr>
          <p:nvPr>
            <p:ph type="title"/>
          </p:nvPr>
        </p:nvSpPr>
        <p:spPr>
          <a:xfrm>
            <a:off x="470520" y="457920"/>
            <a:ext cx="11356920" cy="562320"/>
          </a:xfrm>
          <a:prstGeom prst="rect">
            <a:avLst/>
          </a:prstGeom>
        </p:spPr>
        <p:txBody>
          <a:bodyPr anchor="ctr">
            <a:normAutofit/>
          </a:bodyPr>
          <a:p>
            <a:pPr>
              <a:lnSpc>
                <a:spcPct val="90000"/>
              </a:lnSpc>
            </a:pPr>
            <a:r>
              <a:rPr b="0" lang="en-US" sz="3200" spc="-1" strike="noStrike">
                <a:solidFill>
                  <a:srgbClr val="000000"/>
                </a:solidFill>
                <a:latin typeface="Calibri Light"/>
              </a:rPr>
              <a:t>Click to edit Master title style</a:t>
            </a:r>
            <a:endParaRPr b="0" lang="id-ID" sz="3200" spc="-1" strike="noStrike">
              <a:solidFill>
                <a:srgbClr val="000000"/>
              </a:solidFill>
              <a:latin typeface="Calibri"/>
            </a:endParaRPr>
          </a:p>
        </p:txBody>
      </p:sp>
      <p:sp>
        <p:nvSpPr>
          <p:cNvPr id="9895" name="PlaceHolder 2"/>
          <p:cNvSpPr>
            <a:spLocks noGrp="1"/>
          </p:cNvSpPr>
          <p:nvPr>
            <p:ph type="body"/>
          </p:nvPr>
        </p:nvSpPr>
        <p:spPr>
          <a:xfrm>
            <a:off x="470520" y="928800"/>
            <a:ext cx="11356920" cy="436680"/>
          </a:xfrm>
          <a:prstGeom prst="rect">
            <a:avLst/>
          </a:prstGeom>
        </p:spPr>
        <p:txBody>
          <a:bodyPr>
            <a:normAutofit/>
          </a:bodyPr>
          <a:p>
            <a:pPr>
              <a:lnSpc>
                <a:spcPct val="90000"/>
              </a:lnSpc>
              <a:spcBef>
                <a:spcPts val="1001"/>
              </a:spcBef>
            </a:pPr>
            <a:r>
              <a:rPr b="0" lang="en-US" sz="1600" spc="-1" strike="noStrike">
                <a:solidFill>
                  <a:srgbClr val="808080"/>
                </a:solidFill>
                <a:latin typeface="Calibri"/>
              </a:rPr>
              <a:t>Click to edit Master text styles</a:t>
            </a:r>
            <a:endParaRPr b="0" lang="id-ID" sz="1600" spc="-1" strike="noStrike">
              <a:solidFill>
                <a:srgbClr val="000000"/>
              </a:solidFill>
              <a:latin typeface="Calibri"/>
            </a:endParaRPr>
          </a:p>
        </p:txBody>
      </p:sp>
      <p:grpSp>
        <p:nvGrpSpPr>
          <p:cNvPr id="9896" name="Group 3"/>
          <p:cNvGrpSpPr/>
          <p:nvPr/>
        </p:nvGrpSpPr>
        <p:grpSpPr>
          <a:xfrm>
            <a:off x="6504120" y="-2890800"/>
            <a:ext cx="17458200" cy="15515640"/>
            <a:chOff x="6504120" y="-2890800"/>
            <a:chExt cx="17458200" cy="15515640"/>
          </a:xfrm>
        </p:grpSpPr>
        <p:sp>
          <p:nvSpPr>
            <p:cNvPr id="9897" name="CustomShape 4"/>
            <p:cNvSpPr/>
            <p:nvPr/>
          </p:nvSpPr>
          <p:spPr>
            <a:xfrm rot="1800000">
              <a:off x="12781080" y="-1814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898" name="CustomShape 5"/>
            <p:cNvSpPr/>
            <p:nvPr/>
          </p:nvSpPr>
          <p:spPr>
            <a:xfrm rot="1800000">
              <a:off x="14119920" y="-1817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899" name="CustomShape 6"/>
            <p:cNvSpPr/>
            <p:nvPr/>
          </p:nvSpPr>
          <p:spPr>
            <a:xfrm rot="1800000">
              <a:off x="13448160" y="-654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00" name="CustomShape 7"/>
            <p:cNvSpPr/>
            <p:nvPr/>
          </p:nvSpPr>
          <p:spPr>
            <a:xfrm rot="1800000">
              <a:off x="12776400" y="509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01" name="CustomShape 8"/>
            <p:cNvSpPr/>
            <p:nvPr/>
          </p:nvSpPr>
          <p:spPr>
            <a:xfrm rot="1800000">
              <a:off x="12104640" y="1671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02" name="CustomShape 9"/>
            <p:cNvSpPr/>
            <p:nvPr/>
          </p:nvSpPr>
          <p:spPr>
            <a:xfrm rot="1800000">
              <a:off x="11432880" y="283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03" name="CustomShape 10"/>
            <p:cNvSpPr/>
            <p:nvPr/>
          </p:nvSpPr>
          <p:spPr>
            <a:xfrm rot="1800000">
              <a:off x="10760760" y="399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04" name="CustomShape 11"/>
            <p:cNvSpPr/>
            <p:nvPr/>
          </p:nvSpPr>
          <p:spPr>
            <a:xfrm rot="1800000">
              <a:off x="10089360" y="5163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05" name="CustomShape 12"/>
            <p:cNvSpPr/>
            <p:nvPr/>
          </p:nvSpPr>
          <p:spPr>
            <a:xfrm rot="1800000">
              <a:off x="9417240" y="6326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06" name="CustomShape 13"/>
            <p:cNvSpPr/>
            <p:nvPr/>
          </p:nvSpPr>
          <p:spPr>
            <a:xfrm rot="1800000">
              <a:off x="12109320" y="-649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07" name="CustomShape 14"/>
            <p:cNvSpPr/>
            <p:nvPr/>
          </p:nvSpPr>
          <p:spPr>
            <a:xfrm rot="1800000">
              <a:off x="11437560" y="512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08" name="CustomShape 15"/>
            <p:cNvSpPr/>
            <p:nvPr/>
          </p:nvSpPr>
          <p:spPr>
            <a:xfrm rot="1800000">
              <a:off x="10765800" y="1677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09" name="CustomShape 16"/>
            <p:cNvSpPr/>
            <p:nvPr/>
          </p:nvSpPr>
          <p:spPr>
            <a:xfrm rot="1800000">
              <a:off x="10093680" y="2839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10" name="CustomShape 17"/>
            <p:cNvSpPr/>
            <p:nvPr/>
          </p:nvSpPr>
          <p:spPr>
            <a:xfrm rot="1800000">
              <a:off x="9421920" y="4004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11" name="CustomShape 18"/>
            <p:cNvSpPr/>
            <p:nvPr/>
          </p:nvSpPr>
          <p:spPr>
            <a:xfrm rot="1800000">
              <a:off x="8750160" y="5166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12" name="CustomShape 19"/>
            <p:cNvSpPr/>
            <p:nvPr/>
          </p:nvSpPr>
          <p:spPr>
            <a:xfrm rot="1800000">
              <a:off x="8078400" y="6331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13" name="CustomShape 20"/>
            <p:cNvSpPr/>
            <p:nvPr/>
          </p:nvSpPr>
          <p:spPr>
            <a:xfrm rot="1800000">
              <a:off x="14795640" y="-650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14" name="CustomShape 21"/>
            <p:cNvSpPr/>
            <p:nvPr/>
          </p:nvSpPr>
          <p:spPr>
            <a:xfrm rot="1800000">
              <a:off x="16134840" y="-65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15" name="CustomShape 22"/>
            <p:cNvSpPr/>
            <p:nvPr/>
          </p:nvSpPr>
          <p:spPr>
            <a:xfrm rot="1800000">
              <a:off x="15462720" y="507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16" name="CustomShape 23"/>
            <p:cNvSpPr/>
            <p:nvPr/>
          </p:nvSpPr>
          <p:spPr>
            <a:xfrm rot="1800000">
              <a:off x="14791320" y="1672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17" name="CustomShape 24"/>
            <p:cNvSpPr/>
            <p:nvPr/>
          </p:nvSpPr>
          <p:spPr>
            <a:xfrm rot="1800000">
              <a:off x="14119200" y="2835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18" name="CustomShape 25"/>
            <p:cNvSpPr/>
            <p:nvPr/>
          </p:nvSpPr>
          <p:spPr>
            <a:xfrm rot="1800000">
              <a:off x="13447440" y="3999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19" name="CustomShape 26"/>
            <p:cNvSpPr/>
            <p:nvPr/>
          </p:nvSpPr>
          <p:spPr>
            <a:xfrm rot="1800000">
              <a:off x="12775680" y="5162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20" name="CustomShape 27"/>
            <p:cNvSpPr/>
            <p:nvPr/>
          </p:nvSpPr>
          <p:spPr>
            <a:xfrm rot="1800000">
              <a:off x="12103920" y="6327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21" name="CustomShape 28"/>
            <p:cNvSpPr/>
            <p:nvPr/>
          </p:nvSpPr>
          <p:spPr>
            <a:xfrm rot="1800000">
              <a:off x="11432160" y="7489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22" name="CustomShape 29"/>
            <p:cNvSpPr/>
            <p:nvPr/>
          </p:nvSpPr>
          <p:spPr>
            <a:xfrm rot="1800000">
              <a:off x="14123880" y="513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23" name="CustomShape 30"/>
            <p:cNvSpPr/>
            <p:nvPr/>
          </p:nvSpPr>
          <p:spPr>
            <a:xfrm rot="1800000">
              <a:off x="13452120" y="1675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24" name="CustomShape 31"/>
            <p:cNvSpPr/>
            <p:nvPr/>
          </p:nvSpPr>
          <p:spPr>
            <a:xfrm rot="1800000">
              <a:off x="12780360" y="2840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25" name="CustomShape 32"/>
            <p:cNvSpPr/>
            <p:nvPr/>
          </p:nvSpPr>
          <p:spPr>
            <a:xfrm rot="1800000">
              <a:off x="12108600" y="4002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26" name="CustomShape 33"/>
            <p:cNvSpPr/>
            <p:nvPr/>
          </p:nvSpPr>
          <p:spPr>
            <a:xfrm rot="1800000">
              <a:off x="11436840" y="5167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27" name="CustomShape 34"/>
            <p:cNvSpPr/>
            <p:nvPr/>
          </p:nvSpPr>
          <p:spPr>
            <a:xfrm rot="1800000">
              <a:off x="10765080" y="6330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28" name="CustomShape 35"/>
            <p:cNvSpPr/>
            <p:nvPr/>
          </p:nvSpPr>
          <p:spPr>
            <a:xfrm rot="1800000">
              <a:off x="10093320" y="7494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29" name="CustomShape 36"/>
            <p:cNvSpPr/>
            <p:nvPr/>
          </p:nvSpPr>
          <p:spPr>
            <a:xfrm rot="1800000">
              <a:off x="16811640" y="5122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30" name="CustomShape 37"/>
            <p:cNvSpPr/>
            <p:nvPr/>
          </p:nvSpPr>
          <p:spPr>
            <a:xfrm rot="1800000">
              <a:off x="18149400" y="509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31" name="CustomShape 38"/>
            <p:cNvSpPr/>
            <p:nvPr/>
          </p:nvSpPr>
          <p:spPr>
            <a:xfrm rot="1800000">
              <a:off x="17477640" y="1671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32" name="CustomShape 39"/>
            <p:cNvSpPr/>
            <p:nvPr/>
          </p:nvSpPr>
          <p:spPr>
            <a:xfrm rot="1800000">
              <a:off x="16805880" y="2836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33" name="CustomShape 40"/>
            <p:cNvSpPr/>
            <p:nvPr/>
          </p:nvSpPr>
          <p:spPr>
            <a:xfrm rot="1800000">
              <a:off x="16134120" y="3998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34" name="CustomShape 41"/>
            <p:cNvSpPr/>
            <p:nvPr/>
          </p:nvSpPr>
          <p:spPr>
            <a:xfrm rot="1800000">
              <a:off x="15462360" y="5163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35" name="CustomShape 42"/>
            <p:cNvSpPr/>
            <p:nvPr/>
          </p:nvSpPr>
          <p:spPr>
            <a:xfrm rot="1800000">
              <a:off x="14790600" y="6325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36" name="CustomShape 43"/>
            <p:cNvSpPr/>
            <p:nvPr/>
          </p:nvSpPr>
          <p:spPr>
            <a:xfrm rot="1800000">
              <a:off x="14118840" y="7490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37" name="CustomShape 44"/>
            <p:cNvSpPr/>
            <p:nvPr/>
          </p:nvSpPr>
          <p:spPr>
            <a:xfrm rot="1800000">
              <a:off x="13447080" y="8652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38" name="CustomShape 45"/>
            <p:cNvSpPr/>
            <p:nvPr/>
          </p:nvSpPr>
          <p:spPr>
            <a:xfrm rot="1800000">
              <a:off x="16139880" y="16768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39" name="CustomShape 46"/>
            <p:cNvSpPr/>
            <p:nvPr/>
          </p:nvSpPr>
          <p:spPr>
            <a:xfrm rot="1800000">
              <a:off x="15468120" y="28393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40" name="CustomShape 47"/>
            <p:cNvSpPr/>
            <p:nvPr/>
          </p:nvSpPr>
          <p:spPr>
            <a:xfrm rot="1800000">
              <a:off x="14796360" y="40039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41" name="CustomShape 48"/>
            <p:cNvSpPr/>
            <p:nvPr/>
          </p:nvSpPr>
          <p:spPr>
            <a:xfrm rot="1800000">
              <a:off x="14124600" y="51663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42" name="CustomShape 49"/>
            <p:cNvSpPr/>
            <p:nvPr/>
          </p:nvSpPr>
          <p:spPr>
            <a:xfrm rot="1800000">
              <a:off x="13452840" y="63313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43" name="CustomShape 50"/>
            <p:cNvSpPr/>
            <p:nvPr/>
          </p:nvSpPr>
          <p:spPr>
            <a:xfrm rot="1800000">
              <a:off x="12781080" y="74937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44" name="CustomShape 51"/>
            <p:cNvSpPr/>
            <p:nvPr/>
          </p:nvSpPr>
          <p:spPr>
            <a:xfrm rot="1800000">
              <a:off x="12109320" y="8658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45" name="CustomShape 52"/>
            <p:cNvSpPr/>
            <p:nvPr/>
          </p:nvSpPr>
          <p:spPr>
            <a:xfrm rot="1800000">
              <a:off x="18826560" y="1675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46" name="CustomShape 53"/>
            <p:cNvSpPr/>
            <p:nvPr/>
          </p:nvSpPr>
          <p:spPr>
            <a:xfrm rot="1800000">
              <a:off x="20164320" y="1672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47" name="CustomShape 54"/>
            <p:cNvSpPr/>
            <p:nvPr/>
          </p:nvSpPr>
          <p:spPr>
            <a:xfrm rot="1800000">
              <a:off x="19492560" y="2834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48" name="CustomShape 55"/>
            <p:cNvSpPr/>
            <p:nvPr/>
          </p:nvSpPr>
          <p:spPr>
            <a:xfrm rot="1800000">
              <a:off x="18820800" y="3999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49" name="CustomShape 56"/>
            <p:cNvSpPr/>
            <p:nvPr/>
          </p:nvSpPr>
          <p:spPr>
            <a:xfrm rot="1800000">
              <a:off x="18149040" y="5161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50" name="CustomShape 57"/>
            <p:cNvSpPr/>
            <p:nvPr/>
          </p:nvSpPr>
          <p:spPr>
            <a:xfrm rot="1800000">
              <a:off x="17477280" y="6326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51" name="CustomShape 58"/>
            <p:cNvSpPr/>
            <p:nvPr/>
          </p:nvSpPr>
          <p:spPr>
            <a:xfrm rot="1800000">
              <a:off x="16805520" y="7488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52" name="CustomShape 59"/>
            <p:cNvSpPr/>
            <p:nvPr/>
          </p:nvSpPr>
          <p:spPr>
            <a:xfrm rot="1800000">
              <a:off x="16133760" y="8653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953" name="CustomShape 60"/>
            <p:cNvSpPr/>
            <p:nvPr/>
          </p:nvSpPr>
          <p:spPr>
            <a:xfrm rot="1800000">
              <a:off x="15461640" y="9816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54" name="CustomShape 61"/>
            <p:cNvSpPr/>
            <p:nvPr/>
          </p:nvSpPr>
          <p:spPr>
            <a:xfrm rot="1800000">
              <a:off x="18154800" y="2840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55" name="CustomShape 62"/>
            <p:cNvSpPr/>
            <p:nvPr/>
          </p:nvSpPr>
          <p:spPr>
            <a:xfrm rot="1800000">
              <a:off x="17483040" y="4002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56" name="CustomShape 63"/>
            <p:cNvSpPr/>
            <p:nvPr/>
          </p:nvSpPr>
          <p:spPr>
            <a:xfrm rot="1800000">
              <a:off x="16811280" y="5167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57" name="CustomShape 64"/>
            <p:cNvSpPr/>
            <p:nvPr/>
          </p:nvSpPr>
          <p:spPr>
            <a:xfrm rot="1800000">
              <a:off x="16139520" y="6329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58" name="CustomShape 65"/>
            <p:cNvSpPr/>
            <p:nvPr/>
          </p:nvSpPr>
          <p:spPr>
            <a:xfrm rot="1800000">
              <a:off x="15467760" y="7494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59" name="CustomShape 66"/>
            <p:cNvSpPr/>
            <p:nvPr/>
          </p:nvSpPr>
          <p:spPr>
            <a:xfrm rot="1800000">
              <a:off x="14795640" y="8656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60" name="CustomShape 67"/>
            <p:cNvSpPr/>
            <p:nvPr/>
          </p:nvSpPr>
          <p:spPr>
            <a:xfrm rot="1800000">
              <a:off x="14124240" y="9821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61" name="CustomShape 68"/>
            <p:cNvSpPr/>
            <p:nvPr/>
          </p:nvSpPr>
          <p:spPr>
            <a:xfrm rot="1800000">
              <a:off x="20841480" y="2838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62" name="CustomShape 69"/>
            <p:cNvSpPr/>
            <p:nvPr/>
          </p:nvSpPr>
          <p:spPr>
            <a:xfrm rot="1800000">
              <a:off x="22180320" y="28357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63" name="CustomShape 70"/>
            <p:cNvSpPr/>
            <p:nvPr/>
          </p:nvSpPr>
          <p:spPr>
            <a:xfrm rot="1800000">
              <a:off x="21508560" y="3998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64" name="CustomShape 71"/>
            <p:cNvSpPr/>
            <p:nvPr/>
          </p:nvSpPr>
          <p:spPr>
            <a:xfrm rot="1800000">
              <a:off x="20836800" y="51627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65" name="CustomShape 72"/>
            <p:cNvSpPr/>
            <p:nvPr/>
          </p:nvSpPr>
          <p:spPr>
            <a:xfrm rot="1800000">
              <a:off x="20165040" y="6325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66" name="CustomShape 73"/>
            <p:cNvSpPr/>
            <p:nvPr/>
          </p:nvSpPr>
          <p:spPr>
            <a:xfrm rot="1800000">
              <a:off x="19493280" y="7489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67" name="CustomShape 74"/>
            <p:cNvSpPr/>
            <p:nvPr/>
          </p:nvSpPr>
          <p:spPr>
            <a:xfrm rot="1800000">
              <a:off x="18821160" y="8652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68" name="CustomShape 75"/>
            <p:cNvSpPr/>
            <p:nvPr/>
          </p:nvSpPr>
          <p:spPr>
            <a:xfrm rot="1800000">
              <a:off x="18149400" y="98172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9969" name="CustomShape 76"/>
            <p:cNvSpPr/>
            <p:nvPr/>
          </p:nvSpPr>
          <p:spPr>
            <a:xfrm rot="1800000">
              <a:off x="17477640" y="109796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9970" name="CustomShape 77"/>
            <p:cNvSpPr/>
            <p:nvPr/>
          </p:nvSpPr>
          <p:spPr>
            <a:xfrm rot="1800000">
              <a:off x="20169720" y="4003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71" name="CustomShape 78"/>
            <p:cNvSpPr/>
            <p:nvPr/>
          </p:nvSpPr>
          <p:spPr>
            <a:xfrm rot="1800000">
              <a:off x="19497600" y="5166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72" name="CustomShape 79"/>
            <p:cNvSpPr/>
            <p:nvPr/>
          </p:nvSpPr>
          <p:spPr>
            <a:xfrm rot="1800000">
              <a:off x="18826200" y="6330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73" name="CustomShape 80"/>
            <p:cNvSpPr/>
            <p:nvPr/>
          </p:nvSpPr>
          <p:spPr>
            <a:xfrm rot="1800000">
              <a:off x="18154080" y="7493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74" name="CustomShape 81"/>
            <p:cNvSpPr/>
            <p:nvPr/>
          </p:nvSpPr>
          <p:spPr>
            <a:xfrm rot="1800000">
              <a:off x="17482320" y="8657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75" name="CustomShape 82"/>
            <p:cNvSpPr/>
            <p:nvPr/>
          </p:nvSpPr>
          <p:spPr>
            <a:xfrm rot="1800000">
              <a:off x="16810560" y="9820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76" name="CustomShape 83"/>
            <p:cNvSpPr/>
            <p:nvPr/>
          </p:nvSpPr>
          <p:spPr>
            <a:xfrm rot="1800000">
              <a:off x="16138800" y="10984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77" name="CustomShape 84"/>
            <p:cNvSpPr/>
            <p:nvPr/>
          </p:nvSpPr>
          <p:spPr>
            <a:xfrm rot="1800000">
              <a:off x="11438280" y="-2589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78" name="CustomShape 85"/>
            <p:cNvSpPr/>
            <p:nvPr/>
          </p:nvSpPr>
          <p:spPr>
            <a:xfrm rot="1800000">
              <a:off x="12777120" y="-2593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79" name="CustomShape 86"/>
            <p:cNvSpPr/>
            <p:nvPr/>
          </p:nvSpPr>
          <p:spPr>
            <a:xfrm rot="1800000">
              <a:off x="12105360" y="-1430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80" name="CustomShape 87"/>
            <p:cNvSpPr/>
            <p:nvPr/>
          </p:nvSpPr>
          <p:spPr>
            <a:xfrm rot="1800000">
              <a:off x="11433600" y="-265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81" name="CustomShape 88"/>
            <p:cNvSpPr/>
            <p:nvPr/>
          </p:nvSpPr>
          <p:spPr>
            <a:xfrm rot="1800000">
              <a:off x="10761480" y="896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82" name="CustomShape 89"/>
            <p:cNvSpPr/>
            <p:nvPr/>
          </p:nvSpPr>
          <p:spPr>
            <a:xfrm rot="1800000">
              <a:off x="10090080" y="2061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83" name="CustomShape 90"/>
            <p:cNvSpPr/>
            <p:nvPr/>
          </p:nvSpPr>
          <p:spPr>
            <a:xfrm rot="1800000">
              <a:off x="9417960" y="3223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84" name="CustomShape 91"/>
            <p:cNvSpPr/>
            <p:nvPr/>
          </p:nvSpPr>
          <p:spPr>
            <a:xfrm rot="1800000">
              <a:off x="8746200" y="4388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85" name="CustomShape 92"/>
            <p:cNvSpPr/>
            <p:nvPr/>
          </p:nvSpPr>
          <p:spPr>
            <a:xfrm rot="1800000">
              <a:off x="8074440" y="5550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86" name="CustomShape 93"/>
            <p:cNvSpPr/>
            <p:nvPr/>
          </p:nvSpPr>
          <p:spPr>
            <a:xfrm rot="1800000">
              <a:off x="10766520" y="-1425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87" name="CustomShape 94"/>
            <p:cNvSpPr/>
            <p:nvPr/>
          </p:nvSpPr>
          <p:spPr>
            <a:xfrm rot="1800000">
              <a:off x="10094400" y="-262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88" name="CustomShape 95"/>
            <p:cNvSpPr/>
            <p:nvPr/>
          </p:nvSpPr>
          <p:spPr>
            <a:xfrm rot="1800000">
              <a:off x="9423000" y="901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89" name="CustomShape 96"/>
            <p:cNvSpPr/>
            <p:nvPr/>
          </p:nvSpPr>
          <p:spPr>
            <a:xfrm rot="1800000">
              <a:off x="8750880" y="2063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90" name="CustomShape 97"/>
            <p:cNvSpPr/>
            <p:nvPr/>
          </p:nvSpPr>
          <p:spPr>
            <a:xfrm rot="1800000">
              <a:off x="8079120" y="3228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91" name="CustomShape 98"/>
            <p:cNvSpPr/>
            <p:nvPr/>
          </p:nvSpPr>
          <p:spPr>
            <a:xfrm rot="1800000">
              <a:off x="7407360" y="4391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92" name="CustomShape 99"/>
            <p:cNvSpPr/>
            <p:nvPr/>
          </p:nvSpPr>
          <p:spPr>
            <a:xfrm rot="1800000">
              <a:off x="6735600" y="5555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93" name="CustomShape 100"/>
            <p:cNvSpPr/>
            <p:nvPr/>
          </p:nvSpPr>
          <p:spPr>
            <a:xfrm rot="1800000">
              <a:off x="13452840" y="-14266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994" name="CustomShape 101"/>
            <p:cNvSpPr/>
            <p:nvPr/>
          </p:nvSpPr>
          <p:spPr>
            <a:xfrm rot="1800000">
              <a:off x="14792040" y="-1429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95" name="CustomShape 102"/>
            <p:cNvSpPr/>
            <p:nvPr/>
          </p:nvSpPr>
          <p:spPr>
            <a:xfrm rot="1800000">
              <a:off x="14119920" y="-2671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96" name="CustomShape 103"/>
            <p:cNvSpPr/>
            <p:nvPr/>
          </p:nvSpPr>
          <p:spPr>
            <a:xfrm rot="1800000">
              <a:off x="13448160" y="897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97" name="CustomShape 104"/>
            <p:cNvSpPr/>
            <p:nvPr/>
          </p:nvSpPr>
          <p:spPr>
            <a:xfrm rot="1800000">
              <a:off x="12776400" y="2059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998" name="CustomShape 105"/>
            <p:cNvSpPr/>
            <p:nvPr/>
          </p:nvSpPr>
          <p:spPr>
            <a:xfrm rot="1800000">
              <a:off x="12104640" y="3224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999" name="CustomShape 106"/>
            <p:cNvSpPr/>
            <p:nvPr/>
          </p:nvSpPr>
          <p:spPr>
            <a:xfrm rot="1800000">
              <a:off x="11432880" y="4386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000" name="CustomShape 107"/>
            <p:cNvSpPr/>
            <p:nvPr/>
          </p:nvSpPr>
          <p:spPr>
            <a:xfrm rot="1800000">
              <a:off x="10761120" y="5551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001" name="CustomShape 108"/>
            <p:cNvSpPr/>
            <p:nvPr/>
          </p:nvSpPr>
          <p:spPr>
            <a:xfrm rot="1800000">
              <a:off x="10089360" y="6713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002" name="CustomShape 109"/>
            <p:cNvSpPr/>
            <p:nvPr/>
          </p:nvSpPr>
          <p:spPr>
            <a:xfrm rot="1800000">
              <a:off x="12781080" y="-2617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03" name="CustomShape 110"/>
            <p:cNvSpPr/>
            <p:nvPr/>
          </p:nvSpPr>
          <p:spPr>
            <a:xfrm rot="1800000">
              <a:off x="12109320" y="900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04" name="CustomShape 111"/>
            <p:cNvSpPr/>
            <p:nvPr/>
          </p:nvSpPr>
          <p:spPr>
            <a:xfrm rot="1800000">
              <a:off x="11437560" y="2064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05" name="CustomShape 112"/>
            <p:cNvSpPr/>
            <p:nvPr/>
          </p:nvSpPr>
          <p:spPr>
            <a:xfrm rot="1800000">
              <a:off x="10765800" y="3227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06" name="CustomShape 113"/>
            <p:cNvSpPr/>
            <p:nvPr/>
          </p:nvSpPr>
          <p:spPr>
            <a:xfrm rot="1800000">
              <a:off x="10094040" y="4392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07" name="CustomShape 114"/>
            <p:cNvSpPr/>
            <p:nvPr/>
          </p:nvSpPr>
          <p:spPr>
            <a:xfrm rot="1800000">
              <a:off x="9422280" y="5554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08" name="CustomShape 115"/>
            <p:cNvSpPr/>
            <p:nvPr/>
          </p:nvSpPr>
          <p:spPr>
            <a:xfrm rot="1800000">
              <a:off x="8750520" y="67190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09" name="CustomShape 116"/>
            <p:cNvSpPr/>
            <p:nvPr/>
          </p:nvSpPr>
          <p:spPr>
            <a:xfrm rot="1800000">
              <a:off x="15467760" y="-262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10" name="CustomShape 117"/>
            <p:cNvSpPr/>
            <p:nvPr/>
          </p:nvSpPr>
          <p:spPr>
            <a:xfrm rot="1800000">
              <a:off x="16806600" y="-266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11" name="CustomShape 118"/>
            <p:cNvSpPr/>
            <p:nvPr/>
          </p:nvSpPr>
          <p:spPr>
            <a:xfrm rot="1800000">
              <a:off x="16134840" y="895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12" name="CustomShape 119"/>
            <p:cNvSpPr/>
            <p:nvPr/>
          </p:nvSpPr>
          <p:spPr>
            <a:xfrm rot="1800000">
              <a:off x="15463080" y="2060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13" name="CustomShape 120"/>
            <p:cNvSpPr/>
            <p:nvPr/>
          </p:nvSpPr>
          <p:spPr>
            <a:xfrm rot="1800000">
              <a:off x="14791320" y="3222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14" name="CustomShape 121"/>
            <p:cNvSpPr/>
            <p:nvPr/>
          </p:nvSpPr>
          <p:spPr>
            <a:xfrm rot="1800000">
              <a:off x="14119560" y="4387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15" name="CustomShape 122"/>
            <p:cNvSpPr/>
            <p:nvPr/>
          </p:nvSpPr>
          <p:spPr>
            <a:xfrm rot="1800000">
              <a:off x="13447800" y="5549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16" name="CustomShape 123"/>
            <p:cNvSpPr/>
            <p:nvPr/>
          </p:nvSpPr>
          <p:spPr>
            <a:xfrm rot="1800000">
              <a:off x="12776040" y="6714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17" name="CustomShape 124"/>
            <p:cNvSpPr/>
            <p:nvPr/>
          </p:nvSpPr>
          <p:spPr>
            <a:xfrm rot="1800000">
              <a:off x="12104280" y="7877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18" name="CustomShape 125"/>
            <p:cNvSpPr/>
            <p:nvPr/>
          </p:nvSpPr>
          <p:spPr>
            <a:xfrm rot="1800000">
              <a:off x="14796000" y="901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19" name="CustomShape 126"/>
            <p:cNvSpPr/>
            <p:nvPr/>
          </p:nvSpPr>
          <p:spPr>
            <a:xfrm rot="1800000">
              <a:off x="14124240" y="2063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20" name="CustomShape 127"/>
            <p:cNvSpPr/>
            <p:nvPr/>
          </p:nvSpPr>
          <p:spPr>
            <a:xfrm rot="1800000">
              <a:off x="13452480" y="3228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21" name="CustomShape 128"/>
            <p:cNvSpPr/>
            <p:nvPr/>
          </p:nvSpPr>
          <p:spPr>
            <a:xfrm rot="1800000">
              <a:off x="12780720" y="4390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22" name="CustomShape 129"/>
            <p:cNvSpPr/>
            <p:nvPr/>
          </p:nvSpPr>
          <p:spPr>
            <a:xfrm rot="1800000">
              <a:off x="12108960" y="555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23" name="CustomShape 130"/>
            <p:cNvSpPr/>
            <p:nvPr/>
          </p:nvSpPr>
          <p:spPr>
            <a:xfrm rot="1800000">
              <a:off x="11437200" y="6717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24" name="CustomShape 131"/>
            <p:cNvSpPr/>
            <p:nvPr/>
          </p:nvSpPr>
          <p:spPr>
            <a:xfrm rot="1800000">
              <a:off x="10765440" y="7882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25" name="CustomShape 132"/>
            <p:cNvSpPr/>
            <p:nvPr/>
          </p:nvSpPr>
          <p:spPr>
            <a:xfrm rot="1800000">
              <a:off x="17482680" y="900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26" name="CustomShape 133"/>
            <p:cNvSpPr/>
            <p:nvPr/>
          </p:nvSpPr>
          <p:spPr>
            <a:xfrm rot="1800000">
              <a:off x="18821520" y="896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27" name="CustomShape 134"/>
            <p:cNvSpPr/>
            <p:nvPr/>
          </p:nvSpPr>
          <p:spPr>
            <a:xfrm rot="1800000">
              <a:off x="18149760" y="2058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28" name="CustomShape 135"/>
            <p:cNvSpPr/>
            <p:nvPr/>
          </p:nvSpPr>
          <p:spPr>
            <a:xfrm rot="1800000">
              <a:off x="17478000" y="3223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29" name="CustomShape 136"/>
            <p:cNvSpPr/>
            <p:nvPr/>
          </p:nvSpPr>
          <p:spPr>
            <a:xfrm rot="1800000">
              <a:off x="16806240" y="43858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30" name="CustomShape 137"/>
            <p:cNvSpPr/>
            <p:nvPr/>
          </p:nvSpPr>
          <p:spPr>
            <a:xfrm rot="1800000">
              <a:off x="16134480" y="5550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31" name="CustomShape 138"/>
            <p:cNvSpPr/>
            <p:nvPr/>
          </p:nvSpPr>
          <p:spPr>
            <a:xfrm rot="1800000">
              <a:off x="15462360" y="6713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32" name="CustomShape 139"/>
            <p:cNvSpPr/>
            <p:nvPr/>
          </p:nvSpPr>
          <p:spPr>
            <a:xfrm rot="1800000">
              <a:off x="14790960" y="7877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33" name="CustomShape 140"/>
            <p:cNvSpPr/>
            <p:nvPr/>
          </p:nvSpPr>
          <p:spPr>
            <a:xfrm rot="1800000">
              <a:off x="14118840" y="9040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34" name="CustomShape 141"/>
            <p:cNvSpPr/>
            <p:nvPr/>
          </p:nvSpPr>
          <p:spPr>
            <a:xfrm rot="1800000">
              <a:off x="16810920" y="2064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35" name="CustomShape 142"/>
            <p:cNvSpPr/>
            <p:nvPr/>
          </p:nvSpPr>
          <p:spPr>
            <a:xfrm rot="1800000">
              <a:off x="16139160" y="3227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36" name="CustomShape 143"/>
            <p:cNvSpPr/>
            <p:nvPr/>
          </p:nvSpPr>
          <p:spPr>
            <a:xfrm rot="1800000">
              <a:off x="15467400" y="4391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37" name="CustomShape 144"/>
            <p:cNvSpPr/>
            <p:nvPr/>
          </p:nvSpPr>
          <p:spPr>
            <a:xfrm rot="1800000">
              <a:off x="14795280" y="5554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38" name="CustomShape 145"/>
            <p:cNvSpPr/>
            <p:nvPr/>
          </p:nvSpPr>
          <p:spPr>
            <a:xfrm rot="1800000">
              <a:off x="14123880" y="6719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39" name="CustomShape 146"/>
            <p:cNvSpPr/>
            <p:nvPr/>
          </p:nvSpPr>
          <p:spPr>
            <a:xfrm rot="1800000">
              <a:off x="13451760" y="7881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40" name="CustomShape 147"/>
            <p:cNvSpPr/>
            <p:nvPr/>
          </p:nvSpPr>
          <p:spPr>
            <a:xfrm rot="1800000">
              <a:off x="12780000" y="9046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41" name="CustomShape 148"/>
            <p:cNvSpPr/>
            <p:nvPr/>
          </p:nvSpPr>
          <p:spPr>
            <a:xfrm rot="1800000">
              <a:off x="19497240" y="2063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42" name="CustomShape 149"/>
            <p:cNvSpPr/>
            <p:nvPr/>
          </p:nvSpPr>
          <p:spPr>
            <a:xfrm rot="1800000">
              <a:off x="20836440" y="2059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43" name="CustomShape 150"/>
            <p:cNvSpPr/>
            <p:nvPr/>
          </p:nvSpPr>
          <p:spPr>
            <a:xfrm rot="1800000">
              <a:off x="20164320" y="3222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44" name="CustomShape 151"/>
            <p:cNvSpPr/>
            <p:nvPr/>
          </p:nvSpPr>
          <p:spPr>
            <a:xfrm rot="1800000">
              <a:off x="19492920" y="4387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45" name="CustomShape 152"/>
            <p:cNvSpPr/>
            <p:nvPr/>
          </p:nvSpPr>
          <p:spPr>
            <a:xfrm rot="1800000">
              <a:off x="18820800" y="5549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46" name="CustomShape 153"/>
            <p:cNvSpPr/>
            <p:nvPr/>
          </p:nvSpPr>
          <p:spPr>
            <a:xfrm rot="1800000">
              <a:off x="18149040" y="6714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47" name="CustomShape 154"/>
            <p:cNvSpPr/>
            <p:nvPr/>
          </p:nvSpPr>
          <p:spPr>
            <a:xfrm rot="1800000">
              <a:off x="17477280" y="7876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48" name="CustomShape 155"/>
            <p:cNvSpPr/>
            <p:nvPr/>
          </p:nvSpPr>
          <p:spPr>
            <a:xfrm rot="1800000">
              <a:off x="16805520" y="9041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49" name="CustomShape 156"/>
            <p:cNvSpPr/>
            <p:nvPr/>
          </p:nvSpPr>
          <p:spPr>
            <a:xfrm rot="1800000">
              <a:off x="16133760" y="10203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50" name="CustomShape 157"/>
            <p:cNvSpPr/>
            <p:nvPr/>
          </p:nvSpPr>
          <p:spPr>
            <a:xfrm rot="1800000">
              <a:off x="18825480" y="3227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51" name="CustomShape 158"/>
            <p:cNvSpPr/>
            <p:nvPr/>
          </p:nvSpPr>
          <p:spPr>
            <a:xfrm rot="1800000">
              <a:off x="18153720" y="4390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52" name="CustomShape 159"/>
            <p:cNvSpPr/>
            <p:nvPr/>
          </p:nvSpPr>
          <p:spPr>
            <a:xfrm rot="1800000">
              <a:off x="17481960" y="5555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53" name="CustomShape 160"/>
            <p:cNvSpPr/>
            <p:nvPr/>
          </p:nvSpPr>
          <p:spPr>
            <a:xfrm rot="1800000">
              <a:off x="16810200" y="6717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54" name="CustomShape 161"/>
            <p:cNvSpPr/>
            <p:nvPr/>
          </p:nvSpPr>
          <p:spPr>
            <a:xfrm rot="1800000">
              <a:off x="16138440" y="7882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55" name="CustomShape 162"/>
            <p:cNvSpPr/>
            <p:nvPr/>
          </p:nvSpPr>
          <p:spPr>
            <a:xfrm rot="1800000">
              <a:off x="15466680" y="9044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056" name="CustomShape 163"/>
            <p:cNvSpPr/>
            <p:nvPr/>
          </p:nvSpPr>
          <p:spPr>
            <a:xfrm rot="1800000">
              <a:off x="14794920" y="10209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057" name="CustomShape 164"/>
            <p:cNvSpPr/>
            <p:nvPr/>
          </p:nvSpPr>
          <p:spPr>
            <a:xfrm rot="1800000">
              <a:off x="14176800" y="-808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58" name="CustomShape 165"/>
            <p:cNvSpPr/>
            <p:nvPr/>
          </p:nvSpPr>
          <p:spPr>
            <a:xfrm rot="1800000">
              <a:off x="14847480" y="-420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59" name="CustomShape 166"/>
            <p:cNvSpPr/>
            <p:nvPr/>
          </p:nvSpPr>
          <p:spPr>
            <a:xfrm rot="1800000">
              <a:off x="16185960" y="352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0" name="CustomShape 167"/>
            <p:cNvSpPr/>
            <p:nvPr/>
          </p:nvSpPr>
          <p:spPr>
            <a:xfrm rot="1800000">
              <a:off x="16857720" y="740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1" name="CustomShape 168"/>
            <p:cNvSpPr/>
            <p:nvPr/>
          </p:nvSpPr>
          <p:spPr>
            <a:xfrm rot="1800000">
              <a:off x="18195120" y="1512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2" name="CustomShape 169"/>
            <p:cNvSpPr/>
            <p:nvPr/>
          </p:nvSpPr>
          <p:spPr>
            <a:xfrm rot="1800000">
              <a:off x="18866880" y="1900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3" name="CustomShape 170"/>
            <p:cNvSpPr/>
            <p:nvPr/>
          </p:nvSpPr>
          <p:spPr>
            <a:xfrm rot="1800000">
              <a:off x="20207520" y="2673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4" name="CustomShape 171"/>
            <p:cNvSpPr/>
            <p:nvPr/>
          </p:nvSpPr>
          <p:spPr>
            <a:xfrm rot="1800000">
              <a:off x="20876040" y="306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5" name="CustomShape 172"/>
            <p:cNvSpPr/>
            <p:nvPr/>
          </p:nvSpPr>
          <p:spPr>
            <a:xfrm rot="1800000">
              <a:off x="22216680" y="3834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6" name="CustomShape 173"/>
            <p:cNvSpPr/>
            <p:nvPr/>
          </p:nvSpPr>
          <p:spPr>
            <a:xfrm rot="1800000">
              <a:off x="22888800" y="4221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7" name="CustomShape 174"/>
            <p:cNvSpPr/>
            <p:nvPr/>
          </p:nvSpPr>
          <p:spPr>
            <a:xfrm rot="1800000">
              <a:off x="12841200" y="-8038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8" name="CustomShape 175"/>
            <p:cNvSpPr/>
            <p:nvPr/>
          </p:nvSpPr>
          <p:spPr>
            <a:xfrm rot="1800000">
              <a:off x="13513320" y="-4168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9" name="CustomShape 176"/>
            <p:cNvSpPr/>
            <p:nvPr/>
          </p:nvSpPr>
          <p:spPr>
            <a:xfrm rot="1800000">
              <a:off x="14850720" y="3560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0" name="CustomShape 177"/>
            <p:cNvSpPr/>
            <p:nvPr/>
          </p:nvSpPr>
          <p:spPr>
            <a:xfrm rot="1800000">
              <a:off x="15522480" y="74376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1" name="CustomShape 178"/>
            <p:cNvSpPr/>
            <p:nvPr/>
          </p:nvSpPr>
          <p:spPr>
            <a:xfrm rot="1800000">
              <a:off x="16863120" y="1517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2" name="CustomShape 179"/>
            <p:cNvSpPr/>
            <p:nvPr/>
          </p:nvSpPr>
          <p:spPr>
            <a:xfrm rot="1800000">
              <a:off x="17532720" y="19040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3" name="CustomShape 180"/>
            <p:cNvSpPr/>
            <p:nvPr/>
          </p:nvSpPr>
          <p:spPr>
            <a:xfrm rot="1800000">
              <a:off x="18873360" y="2678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4" name="CustomShape 181"/>
            <p:cNvSpPr/>
            <p:nvPr/>
          </p:nvSpPr>
          <p:spPr>
            <a:xfrm rot="1800000">
              <a:off x="19544400" y="30650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5" name="CustomShape 182"/>
            <p:cNvSpPr/>
            <p:nvPr/>
          </p:nvSpPr>
          <p:spPr>
            <a:xfrm rot="1800000">
              <a:off x="20882520" y="38383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6" name="CustomShape 183"/>
            <p:cNvSpPr/>
            <p:nvPr/>
          </p:nvSpPr>
          <p:spPr>
            <a:xfrm rot="1800000">
              <a:off x="21554640" y="42260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7" name="CustomShape 184"/>
            <p:cNvSpPr/>
            <p:nvPr/>
          </p:nvSpPr>
          <p:spPr>
            <a:xfrm rot="1800000">
              <a:off x="13503600" y="358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8" name="CustomShape 185"/>
            <p:cNvSpPr/>
            <p:nvPr/>
          </p:nvSpPr>
          <p:spPr>
            <a:xfrm rot="1800000">
              <a:off x="14174640" y="746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9" name="CustomShape 186"/>
            <p:cNvSpPr/>
            <p:nvPr/>
          </p:nvSpPr>
          <p:spPr>
            <a:xfrm rot="1800000">
              <a:off x="15512400" y="1519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0" name="CustomShape 187"/>
            <p:cNvSpPr/>
            <p:nvPr/>
          </p:nvSpPr>
          <p:spPr>
            <a:xfrm rot="1800000">
              <a:off x="16184880" y="19076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1" name="CustomShape 188"/>
            <p:cNvSpPr/>
            <p:nvPr/>
          </p:nvSpPr>
          <p:spPr>
            <a:xfrm rot="1800000">
              <a:off x="17521560" y="2679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2" name="CustomShape 189"/>
            <p:cNvSpPr/>
            <p:nvPr/>
          </p:nvSpPr>
          <p:spPr>
            <a:xfrm rot="1800000">
              <a:off x="18193680" y="3067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3" name="CustomShape 190"/>
            <p:cNvSpPr/>
            <p:nvPr/>
          </p:nvSpPr>
          <p:spPr>
            <a:xfrm rot="1800000">
              <a:off x="19534680" y="3840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4" name="CustomShape 191"/>
            <p:cNvSpPr/>
            <p:nvPr/>
          </p:nvSpPr>
          <p:spPr>
            <a:xfrm rot="1800000">
              <a:off x="20202840" y="42278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5" name="CustomShape 192"/>
            <p:cNvSpPr/>
            <p:nvPr/>
          </p:nvSpPr>
          <p:spPr>
            <a:xfrm rot="1800000">
              <a:off x="21543480" y="50018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6" name="CustomShape 193"/>
            <p:cNvSpPr/>
            <p:nvPr/>
          </p:nvSpPr>
          <p:spPr>
            <a:xfrm rot="1800000">
              <a:off x="22215600" y="5389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7" name="CustomShape 194"/>
            <p:cNvSpPr/>
            <p:nvPr/>
          </p:nvSpPr>
          <p:spPr>
            <a:xfrm rot="1800000">
              <a:off x="12166920" y="363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8" name="CustomShape 195"/>
            <p:cNvSpPr/>
            <p:nvPr/>
          </p:nvSpPr>
          <p:spPr>
            <a:xfrm rot="1800000">
              <a:off x="12839040" y="7509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9" name="CustomShape 196"/>
            <p:cNvSpPr/>
            <p:nvPr/>
          </p:nvSpPr>
          <p:spPr>
            <a:xfrm rot="1800000">
              <a:off x="14176080" y="1523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0" name="CustomShape 197"/>
            <p:cNvSpPr/>
            <p:nvPr/>
          </p:nvSpPr>
          <p:spPr>
            <a:xfrm rot="1800000">
              <a:off x="14848200" y="1911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1" name="CustomShape 198"/>
            <p:cNvSpPr/>
            <p:nvPr/>
          </p:nvSpPr>
          <p:spPr>
            <a:xfrm rot="1800000">
              <a:off x="16188840" y="2685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2" name="CustomShape 199"/>
            <p:cNvSpPr/>
            <p:nvPr/>
          </p:nvSpPr>
          <p:spPr>
            <a:xfrm rot="1800000">
              <a:off x="16858440" y="3072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3" name="CustomShape 200"/>
            <p:cNvSpPr/>
            <p:nvPr/>
          </p:nvSpPr>
          <p:spPr>
            <a:xfrm rot="1800000">
              <a:off x="18199080" y="3846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4" name="CustomShape 201"/>
            <p:cNvSpPr/>
            <p:nvPr/>
          </p:nvSpPr>
          <p:spPr>
            <a:xfrm rot="1800000">
              <a:off x="18869760" y="423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5" name="CustomShape 202"/>
            <p:cNvSpPr/>
            <p:nvPr/>
          </p:nvSpPr>
          <p:spPr>
            <a:xfrm rot="1800000">
              <a:off x="20208240" y="5006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6" name="CustomShape 203"/>
            <p:cNvSpPr/>
            <p:nvPr/>
          </p:nvSpPr>
          <p:spPr>
            <a:xfrm rot="1800000">
              <a:off x="20880360" y="539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7" name="CustomShape 204"/>
            <p:cNvSpPr/>
            <p:nvPr/>
          </p:nvSpPr>
          <p:spPr>
            <a:xfrm rot="1800000">
              <a:off x="12835800" y="1515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8" name="CustomShape 205"/>
            <p:cNvSpPr/>
            <p:nvPr/>
          </p:nvSpPr>
          <p:spPr>
            <a:xfrm rot="1800000">
              <a:off x="13506480" y="19033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9" name="CustomShape 206"/>
            <p:cNvSpPr/>
            <p:nvPr/>
          </p:nvSpPr>
          <p:spPr>
            <a:xfrm rot="1800000">
              <a:off x="14844600" y="2676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0" name="CustomShape 207"/>
            <p:cNvSpPr/>
            <p:nvPr/>
          </p:nvSpPr>
          <p:spPr>
            <a:xfrm rot="1800000">
              <a:off x="15517080" y="30643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1" name="CustomShape 208"/>
            <p:cNvSpPr/>
            <p:nvPr/>
          </p:nvSpPr>
          <p:spPr>
            <a:xfrm rot="1800000">
              <a:off x="16853760" y="3836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2" name="CustomShape 209"/>
            <p:cNvSpPr/>
            <p:nvPr/>
          </p:nvSpPr>
          <p:spPr>
            <a:xfrm rot="1800000">
              <a:off x="17525880" y="4224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3" name="CustomShape 210"/>
            <p:cNvSpPr/>
            <p:nvPr/>
          </p:nvSpPr>
          <p:spPr>
            <a:xfrm rot="1800000">
              <a:off x="18866880" y="4997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4" name="CustomShape 211"/>
            <p:cNvSpPr/>
            <p:nvPr/>
          </p:nvSpPr>
          <p:spPr>
            <a:xfrm rot="1800000">
              <a:off x="19535040" y="5384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5" name="CustomShape 212"/>
            <p:cNvSpPr/>
            <p:nvPr/>
          </p:nvSpPr>
          <p:spPr>
            <a:xfrm rot="1800000">
              <a:off x="20875680" y="6158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6" name="CustomShape 213"/>
            <p:cNvSpPr/>
            <p:nvPr/>
          </p:nvSpPr>
          <p:spPr>
            <a:xfrm rot="1800000">
              <a:off x="21547800" y="65458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7" name="CustomShape 214"/>
            <p:cNvSpPr/>
            <p:nvPr/>
          </p:nvSpPr>
          <p:spPr>
            <a:xfrm rot="1800000">
              <a:off x="11499120" y="1520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8" name="CustomShape 215"/>
            <p:cNvSpPr/>
            <p:nvPr/>
          </p:nvSpPr>
          <p:spPr>
            <a:xfrm rot="1800000">
              <a:off x="12171240" y="1907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9" name="CustomShape 216"/>
            <p:cNvSpPr/>
            <p:nvPr/>
          </p:nvSpPr>
          <p:spPr>
            <a:xfrm rot="1800000">
              <a:off x="13508280" y="2680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0" name="CustomShape 217"/>
            <p:cNvSpPr/>
            <p:nvPr/>
          </p:nvSpPr>
          <p:spPr>
            <a:xfrm rot="1800000">
              <a:off x="14180400" y="306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1" name="CustomShape 218"/>
            <p:cNvSpPr/>
            <p:nvPr/>
          </p:nvSpPr>
          <p:spPr>
            <a:xfrm rot="1800000">
              <a:off x="15520680" y="3841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2" name="CustomShape 219"/>
            <p:cNvSpPr/>
            <p:nvPr/>
          </p:nvSpPr>
          <p:spPr>
            <a:xfrm rot="1800000">
              <a:off x="16190640" y="4228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3" name="CustomShape 220"/>
            <p:cNvSpPr/>
            <p:nvPr/>
          </p:nvSpPr>
          <p:spPr>
            <a:xfrm rot="1800000">
              <a:off x="17531280" y="5002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4" name="CustomShape 221"/>
            <p:cNvSpPr/>
            <p:nvPr/>
          </p:nvSpPr>
          <p:spPr>
            <a:xfrm rot="1800000">
              <a:off x="18201960" y="538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5" name="CustomShape 222"/>
            <p:cNvSpPr/>
            <p:nvPr/>
          </p:nvSpPr>
          <p:spPr>
            <a:xfrm rot="1800000">
              <a:off x="19540440" y="6163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6" name="CustomShape 223"/>
            <p:cNvSpPr/>
            <p:nvPr/>
          </p:nvSpPr>
          <p:spPr>
            <a:xfrm rot="1800000">
              <a:off x="20212200" y="655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7" name="CustomShape 224"/>
            <p:cNvSpPr/>
            <p:nvPr/>
          </p:nvSpPr>
          <p:spPr>
            <a:xfrm rot="1800000">
              <a:off x="12167640" y="2673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8" name="CustomShape 225"/>
            <p:cNvSpPr/>
            <p:nvPr/>
          </p:nvSpPr>
          <p:spPr>
            <a:xfrm rot="1800000">
              <a:off x="12838320" y="306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9" name="CustomShape 226"/>
            <p:cNvSpPr/>
            <p:nvPr/>
          </p:nvSpPr>
          <p:spPr>
            <a:xfrm rot="1800000">
              <a:off x="14176440" y="3834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0" name="CustomShape 227"/>
            <p:cNvSpPr/>
            <p:nvPr/>
          </p:nvSpPr>
          <p:spPr>
            <a:xfrm rot="1800000">
              <a:off x="14848920" y="42224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1" name="CustomShape 228"/>
            <p:cNvSpPr/>
            <p:nvPr/>
          </p:nvSpPr>
          <p:spPr>
            <a:xfrm rot="1800000">
              <a:off x="16185600" y="4994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2" name="CustomShape 229"/>
            <p:cNvSpPr/>
            <p:nvPr/>
          </p:nvSpPr>
          <p:spPr>
            <a:xfrm rot="1800000">
              <a:off x="16857720" y="538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3" name="CustomShape 230"/>
            <p:cNvSpPr/>
            <p:nvPr/>
          </p:nvSpPr>
          <p:spPr>
            <a:xfrm rot="1800000">
              <a:off x="18198360" y="6155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4" name="CustomShape 231"/>
            <p:cNvSpPr/>
            <p:nvPr/>
          </p:nvSpPr>
          <p:spPr>
            <a:xfrm rot="1800000">
              <a:off x="18866880" y="654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5" name="CustomShape 232"/>
            <p:cNvSpPr/>
            <p:nvPr/>
          </p:nvSpPr>
          <p:spPr>
            <a:xfrm rot="1800000">
              <a:off x="20207520" y="7316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6" name="CustomShape 233"/>
            <p:cNvSpPr/>
            <p:nvPr/>
          </p:nvSpPr>
          <p:spPr>
            <a:xfrm rot="1800000">
              <a:off x="20879640" y="7704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7" name="CustomShape 234"/>
            <p:cNvSpPr/>
            <p:nvPr/>
          </p:nvSpPr>
          <p:spPr>
            <a:xfrm rot="1800000">
              <a:off x="10831320" y="267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8" name="CustomShape 235"/>
            <p:cNvSpPr/>
            <p:nvPr/>
          </p:nvSpPr>
          <p:spPr>
            <a:xfrm rot="1800000">
              <a:off x="11503080" y="3064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9" name="CustomShape 236"/>
            <p:cNvSpPr/>
            <p:nvPr/>
          </p:nvSpPr>
          <p:spPr>
            <a:xfrm rot="1800000">
              <a:off x="12840480" y="3837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0" name="CustomShape 237"/>
            <p:cNvSpPr/>
            <p:nvPr/>
          </p:nvSpPr>
          <p:spPr>
            <a:xfrm rot="1800000">
              <a:off x="13512240" y="422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1" name="CustomShape 238"/>
            <p:cNvSpPr/>
            <p:nvPr/>
          </p:nvSpPr>
          <p:spPr>
            <a:xfrm rot="1800000">
              <a:off x="14852880" y="4998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2" name="CustomShape 239"/>
            <p:cNvSpPr/>
            <p:nvPr/>
          </p:nvSpPr>
          <p:spPr>
            <a:xfrm rot="1800000">
              <a:off x="15522840" y="5385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3" name="CustomShape 240"/>
            <p:cNvSpPr/>
            <p:nvPr/>
          </p:nvSpPr>
          <p:spPr>
            <a:xfrm rot="1800000">
              <a:off x="16863120" y="6159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4" name="CustomShape 241"/>
            <p:cNvSpPr/>
            <p:nvPr/>
          </p:nvSpPr>
          <p:spPr>
            <a:xfrm rot="1800000">
              <a:off x="17534160" y="6546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5" name="CustomShape 242"/>
            <p:cNvSpPr/>
            <p:nvPr/>
          </p:nvSpPr>
          <p:spPr>
            <a:xfrm rot="1800000">
              <a:off x="18872280" y="7320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6" name="CustomShape 243"/>
            <p:cNvSpPr/>
            <p:nvPr/>
          </p:nvSpPr>
          <p:spPr>
            <a:xfrm rot="1800000">
              <a:off x="19544400" y="7707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7" name="CustomShape 244"/>
            <p:cNvSpPr/>
            <p:nvPr/>
          </p:nvSpPr>
          <p:spPr>
            <a:xfrm rot="1800000">
              <a:off x="11499840" y="3830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8" name="CustomShape 245"/>
            <p:cNvSpPr/>
            <p:nvPr/>
          </p:nvSpPr>
          <p:spPr>
            <a:xfrm rot="1800000">
              <a:off x="12170520" y="4218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9" name="CustomShape 246"/>
            <p:cNvSpPr/>
            <p:nvPr/>
          </p:nvSpPr>
          <p:spPr>
            <a:xfrm rot="1800000">
              <a:off x="13508640" y="499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0" name="CustomShape 247"/>
            <p:cNvSpPr/>
            <p:nvPr/>
          </p:nvSpPr>
          <p:spPr>
            <a:xfrm rot="1800000">
              <a:off x="14180760" y="5379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1" name="CustomShape 248"/>
            <p:cNvSpPr/>
            <p:nvPr/>
          </p:nvSpPr>
          <p:spPr>
            <a:xfrm rot="1800000">
              <a:off x="15517800" y="6151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2" name="CustomShape 249"/>
            <p:cNvSpPr/>
            <p:nvPr/>
          </p:nvSpPr>
          <p:spPr>
            <a:xfrm rot="1800000">
              <a:off x="16189560" y="6539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3" name="CustomShape 250"/>
            <p:cNvSpPr/>
            <p:nvPr/>
          </p:nvSpPr>
          <p:spPr>
            <a:xfrm rot="1800000">
              <a:off x="17530560" y="7312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4" name="CustomShape 251"/>
            <p:cNvSpPr/>
            <p:nvPr/>
          </p:nvSpPr>
          <p:spPr>
            <a:xfrm rot="1800000">
              <a:off x="18198720" y="7699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5" name="CustomShape 252"/>
            <p:cNvSpPr/>
            <p:nvPr/>
          </p:nvSpPr>
          <p:spPr>
            <a:xfrm rot="1800000">
              <a:off x="19539360" y="8473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6" name="CustomShape 253"/>
            <p:cNvSpPr/>
            <p:nvPr/>
          </p:nvSpPr>
          <p:spPr>
            <a:xfrm rot="1800000">
              <a:off x="20211840" y="8860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7" name="CustomShape 254"/>
            <p:cNvSpPr/>
            <p:nvPr/>
          </p:nvSpPr>
          <p:spPr>
            <a:xfrm rot="1800000">
              <a:off x="10163520" y="3834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8" name="CustomShape 255"/>
            <p:cNvSpPr/>
            <p:nvPr/>
          </p:nvSpPr>
          <p:spPr>
            <a:xfrm rot="1800000">
              <a:off x="10835280" y="4221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9" name="CustomShape 256"/>
            <p:cNvSpPr/>
            <p:nvPr/>
          </p:nvSpPr>
          <p:spPr>
            <a:xfrm rot="1800000">
              <a:off x="12172680" y="4994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0" name="CustomShape 257"/>
            <p:cNvSpPr/>
            <p:nvPr/>
          </p:nvSpPr>
          <p:spPr>
            <a:xfrm rot="1800000">
              <a:off x="12844440" y="5382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1" name="CustomShape 258"/>
            <p:cNvSpPr/>
            <p:nvPr/>
          </p:nvSpPr>
          <p:spPr>
            <a:xfrm rot="1800000">
              <a:off x="14185080" y="615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2" name="CustomShape 259"/>
            <p:cNvSpPr/>
            <p:nvPr/>
          </p:nvSpPr>
          <p:spPr>
            <a:xfrm rot="1800000">
              <a:off x="14854680" y="6542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3" name="CustomShape 260"/>
            <p:cNvSpPr/>
            <p:nvPr/>
          </p:nvSpPr>
          <p:spPr>
            <a:xfrm rot="1800000">
              <a:off x="16195320" y="7316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4" name="CustomShape 261"/>
            <p:cNvSpPr/>
            <p:nvPr/>
          </p:nvSpPr>
          <p:spPr>
            <a:xfrm rot="1800000">
              <a:off x="16866360" y="7703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5" name="CustomShape 262"/>
            <p:cNvSpPr/>
            <p:nvPr/>
          </p:nvSpPr>
          <p:spPr>
            <a:xfrm rot="1800000">
              <a:off x="18204480" y="8476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6" name="CustomShape 263"/>
            <p:cNvSpPr/>
            <p:nvPr/>
          </p:nvSpPr>
          <p:spPr>
            <a:xfrm rot="1800000">
              <a:off x="18876600" y="8864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7" name="CustomShape 264"/>
            <p:cNvSpPr/>
            <p:nvPr/>
          </p:nvSpPr>
          <p:spPr>
            <a:xfrm rot="1800000">
              <a:off x="10832040" y="4987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8" name="CustomShape 265"/>
            <p:cNvSpPr/>
            <p:nvPr/>
          </p:nvSpPr>
          <p:spPr>
            <a:xfrm rot="1800000">
              <a:off x="11502720" y="537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9" name="CustomShape 266"/>
            <p:cNvSpPr/>
            <p:nvPr/>
          </p:nvSpPr>
          <p:spPr>
            <a:xfrm rot="1800000">
              <a:off x="12840840" y="6148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0" name="CustomShape 267"/>
            <p:cNvSpPr/>
            <p:nvPr/>
          </p:nvSpPr>
          <p:spPr>
            <a:xfrm rot="1800000">
              <a:off x="13512960" y="6535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1" name="CustomShape 268"/>
            <p:cNvSpPr/>
            <p:nvPr/>
          </p:nvSpPr>
          <p:spPr>
            <a:xfrm rot="1800000">
              <a:off x="14850000" y="7308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2" name="CustomShape 269"/>
            <p:cNvSpPr/>
            <p:nvPr/>
          </p:nvSpPr>
          <p:spPr>
            <a:xfrm rot="1800000">
              <a:off x="15521760" y="7696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3" name="CustomShape 270"/>
            <p:cNvSpPr/>
            <p:nvPr/>
          </p:nvSpPr>
          <p:spPr>
            <a:xfrm rot="1800000">
              <a:off x="16862760" y="8469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4" name="CustomShape 271"/>
            <p:cNvSpPr/>
            <p:nvPr/>
          </p:nvSpPr>
          <p:spPr>
            <a:xfrm rot="1800000">
              <a:off x="17530920" y="8856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5" name="CustomShape 272"/>
            <p:cNvSpPr/>
            <p:nvPr/>
          </p:nvSpPr>
          <p:spPr>
            <a:xfrm rot="1800000">
              <a:off x="18871560" y="9630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6" name="CustomShape 273"/>
            <p:cNvSpPr/>
            <p:nvPr/>
          </p:nvSpPr>
          <p:spPr>
            <a:xfrm rot="1800000">
              <a:off x="19544040" y="10017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7" name="CustomShape 274"/>
            <p:cNvSpPr/>
            <p:nvPr/>
          </p:nvSpPr>
          <p:spPr>
            <a:xfrm rot="1800000">
              <a:off x="9495360" y="499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8" name="CustomShape 275"/>
            <p:cNvSpPr/>
            <p:nvPr/>
          </p:nvSpPr>
          <p:spPr>
            <a:xfrm rot="1800000">
              <a:off x="10167480" y="5378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9" name="CustomShape 276"/>
            <p:cNvSpPr/>
            <p:nvPr/>
          </p:nvSpPr>
          <p:spPr>
            <a:xfrm rot="1800000">
              <a:off x="11504520" y="6151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0" name="CustomShape 277"/>
            <p:cNvSpPr/>
            <p:nvPr/>
          </p:nvSpPr>
          <p:spPr>
            <a:xfrm rot="1800000">
              <a:off x="12176640" y="6539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1" name="CustomShape 278"/>
            <p:cNvSpPr/>
            <p:nvPr/>
          </p:nvSpPr>
          <p:spPr>
            <a:xfrm rot="1800000">
              <a:off x="13517280" y="731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2" name="CustomShape 279"/>
            <p:cNvSpPr/>
            <p:nvPr/>
          </p:nvSpPr>
          <p:spPr>
            <a:xfrm rot="1800000">
              <a:off x="14186880" y="7699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3" name="CustomShape 280"/>
            <p:cNvSpPr/>
            <p:nvPr/>
          </p:nvSpPr>
          <p:spPr>
            <a:xfrm rot="1800000">
              <a:off x="15527520" y="847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4" name="CustomShape 281"/>
            <p:cNvSpPr/>
            <p:nvPr/>
          </p:nvSpPr>
          <p:spPr>
            <a:xfrm rot="1800000">
              <a:off x="16198200" y="8860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5" name="CustomShape 282"/>
            <p:cNvSpPr/>
            <p:nvPr/>
          </p:nvSpPr>
          <p:spPr>
            <a:xfrm rot="1800000">
              <a:off x="17536680" y="9633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6" name="CustomShape 283"/>
            <p:cNvSpPr/>
            <p:nvPr/>
          </p:nvSpPr>
          <p:spPr>
            <a:xfrm rot="1800000">
              <a:off x="18208800" y="10021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7" name="CustomShape 284"/>
            <p:cNvSpPr/>
            <p:nvPr/>
          </p:nvSpPr>
          <p:spPr>
            <a:xfrm rot="1800000">
              <a:off x="10163880" y="6144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8" name="CustomShape 285"/>
            <p:cNvSpPr/>
            <p:nvPr/>
          </p:nvSpPr>
          <p:spPr>
            <a:xfrm rot="1800000">
              <a:off x="10834920" y="6531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9" name="CustomShape 286"/>
            <p:cNvSpPr/>
            <p:nvPr/>
          </p:nvSpPr>
          <p:spPr>
            <a:xfrm rot="1800000">
              <a:off x="12172680" y="7305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0" name="CustomShape 287"/>
            <p:cNvSpPr/>
            <p:nvPr/>
          </p:nvSpPr>
          <p:spPr>
            <a:xfrm rot="1800000">
              <a:off x="12845160" y="76924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1" name="CustomShape 288"/>
            <p:cNvSpPr/>
            <p:nvPr/>
          </p:nvSpPr>
          <p:spPr>
            <a:xfrm rot="1800000">
              <a:off x="14181840" y="8465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2" name="CustomShape 289"/>
            <p:cNvSpPr/>
            <p:nvPr/>
          </p:nvSpPr>
          <p:spPr>
            <a:xfrm rot="1800000">
              <a:off x="14853960" y="8853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3" name="CustomShape 290"/>
            <p:cNvSpPr/>
            <p:nvPr/>
          </p:nvSpPr>
          <p:spPr>
            <a:xfrm rot="1800000">
              <a:off x="16194960" y="96260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4" name="CustomShape 291"/>
            <p:cNvSpPr/>
            <p:nvPr/>
          </p:nvSpPr>
          <p:spPr>
            <a:xfrm rot="1800000">
              <a:off x="16863120" y="10013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5" name="CustomShape 292"/>
            <p:cNvSpPr/>
            <p:nvPr/>
          </p:nvSpPr>
          <p:spPr>
            <a:xfrm rot="1800000">
              <a:off x="18203760" y="10787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6" name="CustomShape 293"/>
            <p:cNvSpPr/>
            <p:nvPr/>
          </p:nvSpPr>
          <p:spPr>
            <a:xfrm rot="1800000">
              <a:off x="18876240" y="11174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7" name="CustomShape 294"/>
            <p:cNvSpPr/>
            <p:nvPr/>
          </p:nvSpPr>
          <p:spPr>
            <a:xfrm rot="1800000">
              <a:off x="8827560" y="6148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8" name="CustomShape 295"/>
            <p:cNvSpPr/>
            <p:nvPr/>
          </p:nvSpPr>
          <p:spPr>
            <a:xfrm rot="1800000">
              <a:off x="9499680" y="6534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9" name="CustomShape 296"/>
            <p:cNvSpPr/>
            <p:nvPr/>
          </p:nvSpPr>
          <p:spPr>
            <a:xfrm rot="1800000">
              <a:off x="10836720" y="7308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0" name="CustomShape 297"/>
            <p:cNvSpPr/>
            <p:nvPr/>
          </p:nvSpPr>
          <p:spPr>
            <a:xfrm rot="1800000">
              <a:off x="11508840" y="7696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1" name="CustomShape 298"/>
            <p:cNvSpPr/>
            <p:nvPr/>
          </p:nvSpPr>
          <p:spPr>
            <a:xfrm rot="1800000">
              <a:off x="12849480" y="84693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2" name="CustomShape 299"/>
            <p:cNvSpPr/>
            <p:nvPr/>
          </p:nvSpPr>
          <p:spPr>
            <a:xfrm rot="1800000">
              <a:off x="13519080" y="88563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3" name="CustomShape 300"/>
            <p:cNvSpPr/>
            <p:nvPr/>
          </p:nvSpPr>
          <p:spPr>
            <a:xfrm rot="1800000">
              <a:off x="14859720" y="9630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4" name="CustomShape 301"/>
            <p:cNvSpPr/>
            <p:nvPr/>
          </p:nvSpPr>
          <p:spPr>
            <a:xfrm rot="1800000">
              <a:off x="15530400" y="10017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5" name="CustomShape 302"/>
            <p:cNvSpPr/>
            <p:nvPr/>
          </p:nvSpPr>
          <p:spPr>
            <a:xfrm rot="1800000">
              <a:off x="16868880" y="10790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6" name="CustomShape 303"/>
            <p:cNvSpPr/>
            <p:nvPr/>
          </p:nvSpPr>
          <p:spPr>
            <a:xfrm rot="1800000">
              <a:off x="17540640" y="11178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7" name="CustomShape 304"/>
            <p:cNvSpPr/>
            <p:nvPr/>
          </p:nvSpPr>
          <p:spPr>
            <a:xfrm rot="1800000">
              <a:off x="9496080" y="7300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8" name="CustomShape 305"/>
            <p:cNvSpPr/>
            <p:nvPr/>
          </p:nvSpPr>
          <p:spPr>
            <a:xfrm rot="1800000">
              <a:off x="10167120" y="7688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9" name="CustomShape 306"/>
            <p:cNvSpPr/>
            <p:nvPr/>
          </p:nvSpPr>
          <p:spPr>
            <a:xfrm rot="1800000">
              <a:off x="11504880" y="8461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0" name="CustomShape 307"/>
            <p:cNvSpPr/>
            <p:nvPr/>
          </p:nvSpPr>
          <p:spPr>
            <a:xfrm rot="1800000">
              <a:off x="12177360" y="88495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1" name="CustomShape 308"/>
            <p:cNvSpPr/>
            <p:nvPr/>
          </p:nvSpPr>
          <p:spPr>
            <a:xfrm rot="1800000">
              <a:off x="13514040" y="9621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2" name="CustomShape 309"/>
            <p:cNvSpPr/>
            <p:nvPr/>
          </p:nvSpPr>
          <p:spPr>
            <a:xfrm rot="1800000">
              <a:off x="14186160" y="10009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3" name="CustomShape 310"/>
            <p:cNvSpPr/>
            <p:nvPr/>
          </p:nvSpPr>
          <p:spPr>
            <a:xfrm rot="1800000">
              <a:off x="15527160" y="10782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4" name="CustomShape 311"/>
            <p:cNvSpPr/>
            <p:nvPr/>
          </p:nvSpPr>
          <p:spPr>
            <a:xfrm rot="1800000">
              <a:off x="16195320" y="11169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5" name="CustomShape 312"/>
            <p:cNvSpPr/>
            <p:nvPr/>
          </p:nvSpPr>
          <p:spPr>
            <a:xfrm rot="1800000">
              <a:off x="17535960" y="11943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6" name="CustomShape 313"/>
            <p:cNvSpPr/>
            <p:nvPr/>
          </p:nvSpPr>
          <p:spPr>
            <a:xfrm rot="1800000">
              <a:off x="18208080" y="12331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7" name="CustomShape 314"/>
            <p:cNvSpPr/>
            <p:nvPr/>
          </p:nvSpPr>
          <p:spPr>
            <a:xfrm rot="1800000">
              <a:off x="8159760" y="7304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8" name="CustomShape 315"/>
            <p:cNvSpPr/>
            <p:nvPr/>
          </p:nvSpPr>
          <p:spPr>
            <a:xfrm rot="1800000">
              <a:off x="8831520" y="76917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9" name="CustomShape 316"/>
            <p:cNvSpPr/>
            <p:nvPr/>
          </p:nvSpPr>
          <p:spPr>
            <a:xfrm rot="1800000">
              <a:off x="10168920" y="8464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0" name="CustomShape 317"/>
            <p:cNvSpPr/>
            <p:nvPr/>
          </p:nvSpPr>
          <p:spPr>
            <a:xfrm rot="1800000">
              <a:off x="10841040" y="8852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1" name="CustomShape 318"/>
            <p:cNvSpPr/>
            <p:nvPr/>
          </p:nvSpPr>
          <p:spPr>
            <a:xfrm rot="1800000">
              <a:off x="12181320" y="9626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2" name="CustomShape 319"/>
            <p:cNvSpPr/>
            <p:nvPr/>
          </p:nvSpPr>
          <p:spPr>
            <a:xfrm rot="1800000">
              <a:off x="12851280" y="10013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3" name="CustomShape 320"/>
            <p:cNvSpPr/>
            <p:nvPr/>
          </p:nvSpPr>
          <p:spPr>
            <a:xfrm rot="1800000">
              <a:off x="14191920" y="10787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4" name="CustomShape 321"/>
            <p:cNvSpPr/>
            <p:nvPr/>
          </p:nvSpPr>
          <p:spPr>
            <a:xfrm rot="1800000">
              <a:off x="14862600" y="1117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5" name="CustomShape 322"/>
            <p:cNvSpPr/>
            <p:nvPr/>
          </p:nvSpPr>
          <p:spPr>
            <a:xfrm rot="1800000">
              <a:off x="16201080" y="11947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6" name="CustomShape 323"/>
            <p:cNvSpPr/>
            <p:nvPr/>
          </p:nvSpPr>
          <p:spPr>
            <a:xfrm rot="1800000">
              <a:off x="16872840" y="1233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53" name="PlaceHolder 1"/>
          <p:cNvSpPr>
            <a:spLocks noGrp="1"/>
          </p:cNvSpPr>
          <p:nvPr>
            <p:ph type="body"/>
          </p:nvPr>
        </p:nvSpPr>
        <p:spPr>
          <a:xfrm>
            <a:off x="3124080" y="0"/>
            <a:ext cx="3619080" cy="685764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10254"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91" name="PlaceHolder 1"/>
          <p:cNvSpPr>
            <a:spLocks noGrp="1"/>
          </p:cNvSpPr>
          <p:nvPr>
            <p:ph type="body"/>
          </p:nvPr>
        </p:nvSpPr>
        <p:spPr>
          <a:xfrm>
            <a:off x="430200" y="330120"/>
            <a:ext cx="5690520" cy="6235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10292" name="PlaceHolder 2"/>
          <p:cNvSpPr>
            <a:spLocks noGrp="1"/>
          </p:cNvSpPr>
          <p:nvPr>
            <p:ph type="body"/>
          </p:nvPr>
        </p:nvSpPr>
        <p:spPr>
          <a:xfrm>
            <a:off x="430200" y="1465920"/>
            <a:ext cx="3762720" cy="396216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10293" name="Group 3"/>
          <p:cNvGrpSpPr/>
          <p:nvPr/>
        </p:nvGrpSpPr>
        <p:grpSpPr>
          <a:xfrm>
            <a:off x="8434440" y="-4031640"/>
            <a:ext cx="17457840" cy="15515640"/>
            <a:chOff x="8434440" y="-4031640"/>
            <a:chExt cx="17457840" cy="15515640"/>
          </a:xfrm>
        </p:grpSpPr>
        <p:sp>
          <p:nvSpPr>
            <p:cNvPr id="10294" name="CustomShape 4"/>
            <p:cNvSpPr/>
            <p:nvPr/>
          </p:nvSpPr>
          <p:spPr>
            <a:xfrm rot="1800000">
              <a:off x="14711040" y="-2955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295" name="CustomShape 5"/>
            <p:cNvSpPr/>
            <p:nvPr/>
          </p:nvSpPr>
          <p:spPr>
            <a:xfrm rot="1800000">
              <a:off x="16049880" y="-2958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296" name="CustomShape 6"/>
            <p:cNvSpPr/>
            <p:nvPr/>
          </p:nvSpPr>
          <p:spPr>
            <a:xfrm rot="1800000">
              <a:off x="15378120" y="-1796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297" name="CustomShape 7"/>
            <p:cNvSpPr/>
            <p:nvPr/>
          </p:nvSpPr>
          <p:spPr>
            <a:xfrm rot="1800000">
              <a:off x="14706360" y="-631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298" name="CustomShape 8"/>
            <p:cNvSpPr/>
            <p:nvPr/>
          </p:nvSpPr>
          <p:spPr>
            <a:xfrm rot="1800000">
              <a:off x="14034600" y="53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299" name="CustomShape 9"/>
            <p:cNvSpPr/>
            <p:nvPr/>
          </p:nvSpPr>
          <p:spPr>
            <a:xfrm rot="1800000">
              <a:off x="13362840" y="1695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00" name="CustomShape 10"/>
            <p:cNvSpPr/>
            <p:nvPr/>
          </p:nvSpPr>
          <p:spPr>
            <a:xfrm rot="1800000">
              <a:off x="12691080" y="2858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01" name="CustomShape 11"/>
            <p:cNvSpPr/>
            <p:nvPr/>
          </p:nvSpPr>
          <p:spPr>
            <a:xfrm rot="1800000">
              <a:off x="12019320" y="4022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02" name="CustomShape 12"/>
            <p:cNvSpPr/>
            <p:nvPr/>
          </p:nvSpPr>
          <p:spPr>
            <a:xfrm rot="1800000">
              <a:off x="11347560" y="5185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03" name="CustomShape 13"/>
            <p:cNvSpPr/>
            <p:nvPr/>
          </p:nvSpPr>
          <p:spPr>
            <a:xfrm rot="1800000">
              <a:off x="14039280" y="-1790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04" name="CustomShape 14"/>
            <p:cNvSpPr/>
            <p:nvPr/>
          </p:nvSpPr>
          <p:spPr>
            <a:xfrm rot="1800000">
              <a:off x="13367520" y="-628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05" name="CustomShape 15"/>
            <p:cNvSpPr/>
            <p:nvPr/>
          </p:nvSpPr>
          <p:spPr>
            <a:xfrm rot="1800000">
              <a:off x="12695760" y="53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06" name="CustomShape 16"/>
            <p:cNvSpPr/>
            <p:nvPr/>
          </p:nvSpPr>
          <p:spPr>
            <a:xfrm rot="1800000">
              <a:off x="12024000" y="1698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07" name="CustomShape 17"/>
            <p:cNvSpPr/>
            <p:nvPr/>
          </p:nvSpPr>
          <p:spPr>
            <a:xfrm rot="1800000">
              <a:off x="11352240" y="2863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08" name="CustomShape 18"/>
            <p:cNvSpPr/>
            <p:nvPr/>
          </p:nvSpPr>
          <p:spPr>
            <a:xfrm rot="1800000">
              <a:off x="10680480" y="4025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09" name="CustomShape 19"/>
            <p:cNvSpPr/>
            <p:nvPr/>
          </p:nvSpPr>
          <p:spPr>
            <a:xfrm rot="1800000">
              <a:off x="10008720" y="5190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10" name="CustomShape 20"/>
            <p:cNvSpPr/>
            <p:nvPr/>
          </p:nvSpPr>
          <p:spPr>
            <a:xfrm rot="1800000">
              <a:off x="16725960" y="-1792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11" name="CustomShape 21"/>
            <p:cNvSpPr/>
            <p:nvPr/>
          </p:nvSpPr>
          <p:spPr>
            <a:xfrm rot="1800000">
              <a:off x="18064800" y="-1794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12" name="CustomShape 22"/>
            <p:cNvSpPr/>
            <p:nvPr/>
          </p:nvSpPr>
          <p:spPr>
            <a:xfrm rot="1800000">
              <a:off x="17393040" y="-632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13" name="CustomShape 23"/>
            <p:cNvSpPr/>
            <p:nvPr/>
          </p:nvSpPr>
          <p:spPr>
            <a:xfrm rot="1800000">
              <a:off x="16721280" y="53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14" name="CustomShape 24"/>
            <p:cNvSpPr/>
            <p:nvPr/>
          </p:nvSpPr>
          <p:spPr>
            <a:xfrm rot="1800000">
              <a:off x="16049520" y="169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15" name="CustomShape 25"/>
            <p:cNvSpPr/>
            <p:nvPr/>
          </p:nvSpPr>
          <p:spPr>
            <a:xfrm rot="1800000">
              <a:off x="15377760" y="2858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16" name="CustomShape 26"/>
            <p:cNvSpPr/>
            <p:nvPr/>
          </p:nvSpPr>
          <p:spPr>
            <a:xfrm rot="1800000">
              <a:off x="14705640" y="4021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17" name="CustomShape 27"/>
            <p:cNvSpPr/>
            <p:nvPr/>
          </p:nvSpPr>
          <p:spPr>
            <a:xfrm rot="1800000">
              <a:off x="14034240" y="5185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18" name="CustomShape 28"/>
            <p:cNvSpPr/>
            <p:nvPr/>
          </p:nvSpPr>
          <p:spPr>
            <a:xfrm rot="1800000">
              <a:off x="13362120" y="6348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19" name="CustomShape 29"/>
            <p:cNvSpPr/>
            <p:nvPr/>
          </p:nvSpPr>
          <p:spPr>
            <a:xfrm rot="1800000">
              <a:off x="16054200" y="-627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20" name="CustomShape 30"/>
            <p:cNvSpPr/>
            <p:nvPr/>
          </p:nvSpPr>
          <p:spPr>
            <a:xfrm rot="1800000">
              <a:off x="15382440" y="53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21" name="CustomShape 31"/>
            <p:cNvSpPr/>
            <p:nvPr/>
          </p:nvSpPr>
          <p:spPr>
            <a:xfrm rot="1800000">
              <a:off x="14710680" y="1699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22" name="CustomShape 32"/>
            <p:cNvSpPr/>
            <p:nvPr/>
          </p:nvSpPr>
          <p:spPr>
            <a:xfrm rot="1800000">
              <a:off x="14038560" y="2862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23" name="CustomShape 33"/>
            <p:cNvSpPr/>
            <p:nvPr/>
          </p:nvSpPr>
          <p:spPr>
            <a:xfrm rot="1800000">
              <a:off x="13367160" y="4026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24" name="CustomShape 34"/>
            <p:cNvSpPr/>
            <p:nvPr/>
          </p:nvSpPr>
          <p:spPr>
            <a:xfrm rot="1800000">
              <a:off x="12695040" y="5189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25" name="CustomShape 35"/>
            <p:cNvSpPr/>
            <p:nvPr/>
          </p:nvSpPr>
          <p:spPr>
            <a:xfrm rot="1800000">
              <a:off x="12023280" y="6353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26" name="CustomShape 36"/>
            <p:cNvSpPr/>
            <p:nvPr/>
          </p:nvSpPr>
          <p:spPr>
            <a:xfrm rot="1800000">
              <a:off x="18741600" y="-628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27" name="CustomShape 37"/>
            <p:cNvSpPr/>
            <p:nvPr/>
          </p:nvSpPr>
          <p:spPr>
            <a:xfrm rot="1800000">
              <a:off x="20079720" y="-631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28" name="CustomShape 38"/>
            <p:cNvSpPr/>
            <p:nvPr/>
          </p:nvSpPr>
          <p:spPr>
            <a:xfrm rot="1800000">
              <a:off x="19407600" y="530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29" name="CustomShape 39"/>
            <p:cNvSpPr/>
            <p:nvPr/>
          </p:nvSpPr>
          <p:spPr>
            <a:xfrm rot="1800000">
              <a:off x="18736200" y="1694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30" name="CustomShape 40"/>
            <p:cNvSpPr/>
            <p:nvPr/>
          </p:nvSpPr>
          <p:spPr>
            <a:xfrm rot="1800000">
              <a:off x="18064080" y="2857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31" name="CustomShape 41"/>
            <p:cNvSpPr/>
            <p:nvPr/>
          </p:nvSpPr>
          <p:spPr>
            <a:xfrm rot="1800000">
              <a:off x="17392320" y="4021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32" name="CustomShape 42"/>
            <p:cNvSpPr/>
            <p:nvPr/>
          </p:nvSpPr>
          <p:spPr>
            <a:xfrm rot="1800000">
              <a:off x="16720560" y="5184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33" name="CustomShape 43"/>
            <p:cNvSpPr/>
            <p:nvPr/>
          </p:nvSpPr>
          <p:spPr>
            <a:xfrm rot="1800000">
              <a:off x="16048800" y="6349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34" name="CustomShape 44"/>
            <p:cNvSpPr/>
            <p:nvPr/>
          </p:nvSpPr>
          <p:spPr>
            <a:xfrm rot="1800000">
              <a:off x="15377040" y="7511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35" name="CustomShape 45"/>
            <p:cNvSpPr/>
            <p:nvPr/>
          </p:nvSpPr>
          <p:spPr>
            <a:xfrm rot="1800000">
              <a:off x="18070200" y="5356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36" name="CustomShape 46"/>
            <p:cNvSpPr/>
            <p:nvPr/>
          </p:nvSpPr>
          <p:spPr>
            <a:xfrm rot="1800000">
              <a:off x="17398080" y="16981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37" name="CustomShape 47"/>
            <p:cNvSpPr/>
            <p:nvPr/>
          </p:nvSpPr>
          <p:spPr>
            <a:xfrm rot="1800000">
              <a:off x="16726320" y="2863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38" name="CustomShape 48"/>
            <p:cNvSpPr/>
            <p:nvPr/>
          </p:nvSpPr>
          <p:spPr>
            <a:xfrm rot="1800000">
              <a:off x="16054560" y="4025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39" name="CustomShape 49"/>
            <p:cNvSpPr/>
            <p:nvPr/>
          </p:nvSpPr>
          <p:spPr>
            <a:xfrm rot="1800000">
              <a:off x="15382800" y="51901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40" name="CustomShape 50"/>
            <p:cNvSpPr/>
            <p:nvPr/>
          </p:nvSpPr>
          <p:spPr>
            <a:xfrm rot="1800000">
              <a:off x="14711040" y="6352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41" name="CustomShape 51"/>
            <p:cNvSpPr/>
            <p:nvPr/>
          </p:nvSpPr>
          <p:spPr>
            <a:xfrm rot="1800000">
              <a:off x="14039280" y="75171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42" name="CustomShape 52"/>
            <p:cNvSpPr/>
            <p:nvPr/>
          </p:nvSpPr>
          <p:spPr>
            <a:xfrm rot="1800000">
              <a:off x="20756520" y="534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43" name="CustomShape 53"/>
            <p:cNvSpPr/>
            <p:nvPr/>
          </p:nvSpPr>
          <p:spPr>
            <a:xfrm rot="1800000">
              <a:off x="22094280" y="531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44" name="CustomShape 54"/>
            <p:cNvSpPr/>
            <p:nvPr/>
          </p:nvSpPr>
          <p:spPr>
            <a:xfrm rot="1800000">
              <a:off x="21422520" y="1693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45" name="CustomShape 55"/>
            <p:cNvSpPr/>
            <p:nvPr/>
          </p:nvSpPr>
          <p:spPr>
            <a:xfrm rot="1800000">
              <a:off x="20750760" y="2858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46" name="CustomShape 56"/>
            <p:cNvSpPr/>
            <p:nvPr/>
          </p:nvSpPr>
          <p:spPr>
            <a:xfrm rot="1800000">
              <a:off x="20079000" y="4020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47" name="CustomShape 57"/>
            <p:cNvSpPr/>
            <p:nvPr/>
          </p:nvSpPr>
          <p:spPr>
            <a:xfrm rot="1800000">
              <a:off x="19407240" y="5185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48" name="CustomShape 58"/>
            <p:cNvSpPr/>
            <p:nvPr/>
          </p:nvSpPr>
          <p:spPr>
            <a:xfrm rot="1800000">
              <a:off x="18735480" y="6347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49" name="CustomShape 59"/>
            <p:cNvSpPr/>
            <p:nvPr/>
          </p:nvSpPr>
          <p:spPr>
            <a:xfrm rot="1800000">
              <a:off x="18063720" y="7512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350" name="CustomShape 60"/>
            <p:cNvSpPr/>
            <p:nvPr/>
          </p:nvSpPr>
          <p:spPr>
            <a:xfrm rot="1800000">
              <a:off x="17391960" y="8674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51" name="CustomShape 61"/>
            <p:cNvSpPr/>
            <p:nvPr/>
          </p:nvSpPr>
          <p:spPr>
            <a:xfrm rot="1800000">
              <a:off x="20084760" y="1699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52" name="CustomShape 62"/>
            <p:cNvSpPr/>
            <p:nvPr/>
          </p:nvSpPr>
          <p:spPr>
            <a:xfrm rot="1800000">
              <a:off x="19413000" y="2861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53" name="CustomShape 63"/>
            <p:cNvSpPr/>
            <p:nvPr/>
          </p:nvSpPr>
          <p:spPr>
            <a:xfrm rot="1800000">
              <a:off x="18741240" y="4026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54" name="CustomShape 64"/>
            <p:cNvSpPr/>
            <p:nvPr/>
          </p:nvSpPr>
          <p:spPr>
            <a:xfrm rot="1800000">
              <a:off x="18069480" y="5188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55" name="CustomShape 65"/>
            <p:cNvSpPr/>
            <p:nvPr/>
          </p:nvSpPr>
          <p:spPr>
            <a:xfrm rot="1800000">
              <a:off x="17397720" y="6353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56" name="CustomShape 66"/>
            <p:cNvSpPr/>
            <p:nvPr/>
          </p:nvSpPr>
          <p:spPr>
            <a:xfrm rot="1800000">
              <a:off x="16725960" y="7515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57" name="CustomShape 67"/>
            <p:cNvSpPr/>
            <p:nvPr/>
          </p:nvSpPr>
          <p:spPr>
            <a:xfrm rot="1800000">
              <a:off x="16054200" y="8680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58" name="CustomShape 68"/>
            <p:cNvSpPr/>
            <p:nvPr/>
          </p:nvSpPr>
          <p:spPr>
            <a:xfrm rot="1800000">
              <a:off x="22771440" y="1697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59" name="CustomShape 69"/>
            <p:cNvSpPr/>
            <p:nvPr/>
          </p:nvSpPr>
          <p:spPr>
            <a:xfrm rot="1800000">
              <a:off x="24110280" y="16945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60" name="CustomShape 70"/>
            <p:cNvSpPr/>
            <p:nvPr/>
          </p:nvSpPr>
          <p:spPr>
            <a:xfrm rot="1800000">
              <a:off x="23438520" y="2856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61" name="CustomShape 71"/>
            <p:cNvSpPr/>
            <p:nvPr/>
          </p:nvSpPr>
          <p:spPr>
            <a:xfrm rot="1800000">
              <a:off x="22766760" y="40215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62" name="CustomShape 72"/>
            <p:cNvSpPr/>
            <p:nvPr/>
          </p:nvSpPr>
          <p:spPr>
            <a:xfrm rot="1800000">
              <a:off x="22095000" y="5184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63" name="CustomShape 73"/>
            <p:cNvSpPr/>
            <p:nvPr/>
          </p:nvSpPr>
          <p:spPr>
            <a:xfrm rot="1800000">
              <a:off x="21423240" y="634896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64" name="CustomShape 74"/>
            <p:cNvSpPr/>
            <p:nvPr/>
          </p:nvSpPr>
          <p:spPr>
            <a:xfrm rot="1800000">
              <a:off x="20751480" y="75114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65" name="CustomShape 75"/>
            <p:cNvSpPr/>
            <p:nvPr/>
          </p:nvSpPr>
          <p:spPr>
            <a:xfrm rot="1800000">
              <a:off x="20079720" y="86760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0366" name="CustomShape 76"/>
            <p:cNvSpPr/>
            <p:nvPr/>
          </p:nvSpPr>
          <p:spPr>
            <a:xfrm rot="1800000">
              <a:off x="19407960" y="98384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0367" name="CustomShape 77"/>
            <p:cNvSpPr/>
            <p:nvPr/>
          </p:nvSpPr>
          <p:spPr>
            <a:xfrm rot="1800000">
              <a:off x="22099680" y="28623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68" name="CustomShape 78"/>
            <p:cNvSpPr/>
            <p:nvPr/>
          </p:nvSpPr>
          <p:spPr>
            <a:xfrm rot="1800000">
              <a:off x="21427920" y="4024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69" name="CustomShape 79"/>
            <p:cNvSpPr/>
            <p:nvPr/>
          </p:nvSpPr>
          <p:spPr>
            <a:xfrm rot="1800000">
              <a:off x="20756160" y="5189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70" name="CustomShape 80"/>
            <p:cNvSpPr/>
            <p:nvPr/>
          </p:nvSpPr>
          <p:spPr>
            <a:xfrm rot="1800000">
              <a:off x="20084400" y="6351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71" name="CustomShape 81"/>
            <p:cNvSpPr/>
            <p:nvPr/>
          </p:nvSpPr>
          <p:spPr>
            <a:xfrm rot="1800000">
              <a:off x="19412640" y="7516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72" name="CustomShape 82"/>
            <p:cNvSpPr/>
            <p:nvPr/>
          </p:nvSpPr>
          <p:spPr>
            <a:xfrm rot="1800000">
              <a:off x="18740520" y="8678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73" name="CustomShape 83"/>
            <p:cNvSpPr/>
            <p:nvPr/>
          </p:nvSpPr>
          <p:spPr>
            <a:xfrm rot="1800000">
              <a:off x="18069120" y="98438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74" name="CustomShape 84"/>
            <p:cNvSpPr/>
            <p:nvPr/>
          </p:nvSpPr>
          <p:spPr>
            <a:xfrm rot="1800000">
              <a:off x="13368240" y="-3731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75" name="CustomShape 85"/>
            <p:cNvSpPr/>
            <p:nvPr/>
          </p:nvSpPr>
          <p:spPr>
            <a:xfrm rot="1800000">
              <a:off x="14707080" y="-37339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76" name="CustomShape 86"/>
            <p:cNvSpPr/>
            <p:nvPr/>
          </p:nvSpPr>
          <p:spPr>
            <a:xfrm rot="1800000">
              <a:off x="14035320" y="-2571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77" name="CustomShape 87"/>
            <p:cNvSpPr/>
            <p:nvPr/>
          </p:nvSpPr>
          <p:spPr>
            <a:xfrm rot="1800000">
              <a:off x="13363560" y="-14068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78" name="CustomShape 88"/>
            <p:cNvSpPr/>
            <p:nvPr/>
          </p:nvSpPr>
          <p:spPr>
            <a:xfrm rot="1800000">
              <a:off x="12691800" y="-244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79" name="CustomShape 89"/>
            <p:cNvSpPr/>
            <p:nvPr/>
          </p:nvSpPr>
          <p:spPr>
            <a:xfrm rot="1800000">
              <a:off x="12020040" y="919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80" name="CustomShape 90"/>
            <p:cNvSpPr/>
            <p:nvPr/>
          </p:nvSpPr>
          <p:spPr>
            <a:xfrm rot="1800000">
              <a:off x="11348280" y="2082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81" name="CustomShape 91"/>
            <p:cNvSpPr/>
            <p:nvPr/>
          </p:nvSpPr>
          <p:spPr>
            <a:xfrm rot="1800000">
              <a:off x="10676520" y="3246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82" name="CustomShape 92"/>
            <p:cNvSpPr/>
            <p:nvPr/>
          </p:nvSpPr>
          <p:spPr>
            <a:xfrm rot="1800000">
              <a:off x="10004400" y="4409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83" name="CustomShape 93"/>
            <p:cNvSpPr/>
            <p:nvPr/>
          </p:nvSpPr>
          <p:spPr>
            <a:xfrm rot="1800000">
              <a:off x="12696480" y="-2566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84" name="CustomShape 94"/>
            <p:cNvSpPr/>
            <p:nvPr/>
          </p:nvSpPr>
          <p:spPr>
            <a:xfrm rot="1800000">
              <a:off x="12024720" y="-1404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85" name="CustomShape 95"/>
            <p:cNvSpPr/>
            <p:nvPr/>
          </p:nvSpPr>
          <p:spPr>
            <a:xfrm rot="1800000">
              <a:off x="11352960" y="-239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86" name="CustomShape 96"/>
            <p:cNvSpPr/>
            <p:nvPr/>
          </p:nvSpPr>
          <p:spPr>
            <a:xfrm rot="1800000">
              <a:off x="10681200" y="923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87" name="CustomShape 97"/>
            <p:cNvSpPr/>
            <p:nvPr/>
          </p:nvSpPr>
          <p:spPr>
            <a:xfrm rot="1800000">
              <a:off x="10009440" y="2087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88" name="CustomShape 98"/>
            <p:cNvSpPr/>
            <p:nvPr/>
          </p:nvSpPr>
          <p:spPr>
            <a:xfrm rot="1800000">
              <a:off x="9337320" y="3250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89" name="CustomShape 99"/>
            <p:cNvSpPr/>
            <p:nvPr/>
          </p:nvSpPr>
          <p:spPr>
            <a:xfrm rot="1800000">
              <a:off x="8665920" y="4414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90" name="CustomShape 100"/>
            <p:cNvSpPr/>
            <p:nvPr/>
          </p:nvSpPr>
          <p:spPr>
            <a:xfrm rot="1800000">
              <a:off x="15383160" y="-25675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391" name="CustomShape 101"/>
            <p:cNvSpPr/>
            <p:nvPr/>
          </p:nvSpPr>
          <p:spPr>
            <a:xfrm rot="1800000">
              <a:off x="16722000" y="-25707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92" name="CustomShape 102"/>
            <p:cNvSpPr/>
            <p:nvPr/>
          </p:nvSpPr>
          <p:spPr>
            <a:xfrm rot="1800000">
              <a:off x="16050240" y="-14083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93" name="CustomShape 103"/>
            <p:cNvSpPr/>
            <p:nvPr/>
          </p:nvSpPr>
          <p:spPr>
            <a:xfrm rot="1800000">
              <a:off x="15378480" y="-243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94" name="CustomShape 104"/>
            <p:cNvSpPr/>
            <p:nvPr/>
          </p:nvSpPr>
          <p:spPr>
            <a:xfrm rot="1800000">
              <a:off x="14706360" y="9183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95" name="CustomShape 105"/>
            <p:cNvSpPr/>
            <p:nvPr/>
          </p:nvSpPr>
          <p:spPr>
            <a:xfrm rot="1800000">
              <a:off x="14034960" y="2082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96" name="CustomShape 106"/>
            <p:cNvSpPr/>
            <p:nvPr/>
          </p:nvSpPr>
          <p:spPr>
            <a:xfrm rot="1800000">
              <a:off x="13362840" y="32454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97" name="CustomShape 107"/>
            <p:cNvSpPr/>
            <p:nvPr/>
          </p:nvSpPr>
          <p:spPr>
            <a:xfrm rot="1800000">
              <a:off x="12691080" y="4410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0398" name="CustomShape 108"/>
            <p:cNvSpPr/>
            <p:nvPr/>
          </p:nvSpPr>
          <p:spPr>
            <a:xfrm rot="1800000">
              <a:off x="12019320" y="5572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0399" name="CustomShape 109"/>
            <p:cNvSpPr/>
            <p:nvPr/>
          </p:nvSpPr>
          <p:spPr>
            <a:xfrm rot="1800000">
              <a:off x="14711400" y="-1402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00" name="CustomShape 110"/>
            <p:cNvSpPr/>
            <p:nvPr/>
          </p:nvSpPr>
          <p:spPr>
            <a:xfrm rot="1800000">
              <a:off x="14039280" y="-2404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01" name="CustomShape 111"/>
            <p:cNvSpPr/>
            <p:nvPr/>
          </p:nvSpPr>
          <p:spPr>
            <a:xfrm rot="1800000">
              <a:off x="13367880" y="9237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02" name="CustomShape 112"/>
            <p:cNvSpPr/>
            <p:nvPr/>
          </p:nvSpPr>
          <p:spPr>
            <a:xfrm rot="1800000">
              <a:off x="12695760" y="2086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03" name="CustomShape 113"/>
            <p:cNvSpPr/>
            <p:nvPr/>
          </p:nvSpPr>
          <p:spPr>
            <a:xfrm rot="1800000">
              <a:off x="12024000" y="32508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04" name="CustomShape 114"/>
            <p:cNvSpPr/>
            <p:nvPr/>
          </p:nvSpPr>
          <p:spPr>
            <a:xfrm rot="1800000">
              <a:off x="11352240" y="44132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05" name="CustomShape 115"/>
            <p:cNvSpPr/>
            <p:nvPr/>
          </p:nvSpPr>
          <p:spPr>
            <a:xfrm rot="1800000">
              <a:off x="10680480" y="55782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06" name="CustomShape 116"/>
            <p:cNvSpPr/>
            <p:nvPr/>
          </p:nvSpPr>
          <p:spPr>
            <a:xfrm rot="1800000">
              <a:off x="17397720" y="-1404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07" name="CustomShape 117"/>
            <p:cNvSpPr/>
            <p:nvPr/>
          </p:nvSpPr>
          <p:spPr>
            <a:xfrm rot="1800000">
              <a:off x="18736920" y="-1407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08" name="CustomShape 118"/>
            <p:cNvSpPr/>
            <p:nvPr/>
          </p:nvSpPr>
          <p:spPr>
            <a:xfrm rot="1800000">
              <a:off x="18064800" y="-245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09" name="CustomShape 119"/>
            <p:cNvSpPr/>
            <p:nvPr/>
          </p:nvSpPr>
          <p:spPr>
            <a:xfrm rot="1800000">
              <a:off x="17393040" y="919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10" name="CustomShape 120"/>
            <p:cNvSpPr/>
            <p:nvPr/>
          </p:nvSpPr>
          <p:spPr>
            <a:xfrm rot="1800000">
              <a:off x="16721280" y="2081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11" name="CustomShape 121"/>
            <p:cNvSpPr/>
            <p:nvPr/>
          </p:nvSpPr>
          <p:spPr>
            <a:xfrm rot="1800000">
              <a:off x="16049520" y="3246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12" name="CustomShape 122"/>
            <p:cNvSpPr/>
            <p:nvPr/>
          </p:nvSpPr>
          <p:spPr>
            <a:xfrm rot="1800000">
              <a:off x="15377760" y="4408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13" name="CustomShape 123"/>
            <p:cNvSpPr/>
            <p:nvPr/>
          </p:nvSpPr>
          <p:spPr>
            <a:xfrm rot="1800000">
              <a:off x="14706000" y="5573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14" name="CustomShape 124"/>
            <p:cNvSpPr/>
            <p:nvPr/>
          </p:nvSpPr>
          <p:spPr>
            <a:xfrm rot="1800000">
              <a:off x="14034240" y="6735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15" name="CustomShape 125"/>
            <p:cNvSpPr/>
            <p:nvPr/>
          </p:nvSpPr>
          <p:spPr>
            <a:xfrm rot="1800000">
              <a:off x="16725960" y="-23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16" name="CustomShape 126"/>
            <p:cNvSpPr/>
            <p:nvPr/>
          </p:nvSpPr>
          <p:spPr>
            <a:xfrm rot="1800000">
              <a:off x="16054200" y="922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17" name="CustomShape 127"/>
            <p:cNvSpPr/>
            <p:nvPr/>
          </p:nvSpPr>
          <p:spPr>
            <a:xfrm rot="1800000">
              <a:off x="15382440" y="2087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18" name="CustomShape 128"/>
            <p:cNvSpPr/>
            <p:nvPr/>
          </p:nvSpPr>
          <p:spPr>
            <a:xfrm rot="1800000">
              <a:off x="14710680" y="3249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19" name="CustomShape 129"/>
            <p:cNvSpPr/>
            <p:nvPr/>
          </p:nvSpPr>
          <p:spPr>
            <a:xfrm rot="1800000">
              <a:off x="14038920" y="4414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20" name="CustomShape 130"/>
            <p:cNvSpPr/>
            <p:nvPr/>
          </p:nvSpPr>
          <p:spPr>
            <a:xfrm rot="1800000">
              <a:off x="13367160" y="5577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21" name="CustomShape 131"/>
            <p:cNvSpPr/>
            <p:nvPr/>
          </p:nvSpPr>
          <p:spPr>
            <a:xfrm rot="1800000">
              <a:off x="12695400" y="674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22" name="CustomShape 132"/>
            <p:cNvSpPr/>
            <p:nvPr/>
          </p:nvSpPr>
          <p:spPr>
            <a:xfrm rot="1800000">
              <a:off x="19412640" y="-240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23" name="CustomShape 133"/>
            <p:cNvSpPr/>
            <p:nvPr/>
          </p:nvSpPr>
          <p:spPr>
            <a:xfrm rot="1800000">
              <a:off x="20751480" y="-2444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24" name="CustomShape 134"/>
            <p:cNvSpPr/>
            <p:nvPr/>
          </p:nvSpPr>
          <p:spPr>
            <a:xfrm rot="1800000">
              <a:off x="20079720" y="917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25" name="CustomShape 135"/>
            <p:cNvSpPr/>
            <p:nvPr/>
          </p:nvSpPr>
          <p:spPr>
            <a:xfrm rot="1800000">
              <a:off x="19407960" y="2082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26" name="CustomShape 136"/>
            <p:cNvSpPr/>
            <p:nvPr/>
          </p:nvSpPr>
          <p:spPr>
            <a:xfrm rot="1800000">
              <a:off x="18736200" y="3245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27" name="CustomShape 137"/>
            <p:cNvSpPr/>
            <p:nvPr/>
          </p:nvSpPr>
          <p:spPr>
            <a:xfrm rot="1800000">
              <a:off x="18064440" y="44096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28" name="CustomShape 138"/>
            <p:cNvSpPr/>
            <p:nvPr/>
          </p:nvSpPr>
          <p:spPr>
            <a:xfrm rot="1800000">
              <a:off x="17392680" y="55720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29" name="CustomShape 139"/>
            <p:cNvSpPr/>
            <p:nvPr/>
          </p:nvSpPr>
          <p:spPr>
            <a:xfrm rot="1800000">
              <a:off x="16720920" y="6736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30" name="CustomShape 140"/>
            <p:cNvSpPr/>
            <p:nvPr/>
          </p:nvSpPr>
          <p:spPr>
            <a:xfrm rot="1800000">
              <a:off x="16049160" y="7899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31" name="CustomShape 141"/>
            <p:cNvSpPr/>
            <p:nvPr/>
          </p:nvSpPr>
          <p:spPr>
            <a:xfrm rot="1800000">
              <a:off x="18740880" y="923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32" name="CustomShape 142"/>
            <p:cNvSpPr/>
            <p:nvPr/>
          </p:nvSpPr>
          <p:spPr>
            <a:xfrm rot="1800000">
              <a:off x="18069120" y="2085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33" name="CustomShape 143"/>
            <p:cNvSpPr/>
            <p:nvPr/>
          </p:nvSpPr>
          <p:spPr>
            <a:xfrm rot="1800000">
              <a:off x="17397360" y="3250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34" name="CustomShape 144"/>
            <p:cNvSpPr/>
            <p:nvPr/>
          </p:nvSpPr>
          <p:spPr>
            <a:xfrm rot="1800000">
              <a:off x="16725600" y="4413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35" name="CustomShape 145"/>
            <p:cNvSpPr/>
            <p:nvPr/>
          </p:nvSpPr>
          <p:spPr>
            <a:xfrm rot="1800000">
              <a:off x="16053840" y="5577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36" name="CustomShape 146"/>
            <p:cNvSpPr/>
            <p:nvPr/>
          </p:nvSpPr>
          <p:spPr>
            <a:xfrm rot="1800000">
              <a:off x="15382080" y="6740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37" name="CustomShape 147"/>
            <p:cNvSpPr/>
            <p:nvPr/>
          </p:nvSpPr>
          <p:spPr>
            <a:xfrm rot="1800000">
              <a:off x="14710320" y="790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38" name="CustomShape 148"/>
            <p:cNvSpPr/>
            <p:nvPr/>
          </p:nvSpPr>
          <p:spPr>
            <a:xfrm rot="1800000">
              <a:off x="21427560" y="921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39" name="CustomShape 149"/>
            <p:cNvSpPr/>
            <p:nvPr/>
          </p:nvSpPr>
          <p:spPr>
            <a:xfrm rot="1800000">
              <a:off x="22766400" y="919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40" name="CustomShape 150"/>
            <p:cNvSpPr/>
            <p:nvPr/>
          </p:nvSpPr>
          <p:spPr>
            <a:xfrm rot="1800000">
              <a:off x="22094640" y="208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41" name="CustomShape 151"/>
            <p:cNvSpPr/>
            <p:nvPr/>
          </p:nvSpPr>
          <p:spPr>
            <a:xfrm rot="1800000">
              <a:off x="21422880" y="3246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42" name="CustomShape 152"/>
            <p:cNvSpPr/>
            <p:nvPr/>
          </p:nvSpPr>
          <p:spPr>
            <a:xfrm rot="1800000">
              <a:off x="20751120" y="440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43" name="CustomShape 153"/>
            <p:cNvSpPr/>
            <p:nvPr/>
          </p:nvSpPr>
          <p:spPr>
            <a:xfrm rot="1800000">
              <a:off x="20079360" y="5573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44" name="CustomShape 154"/>
            <p:cNvSpPr/>
            <p:nvPr/>
          </p:nvSpPr>
          <p:spPr>
            <a:xfrm rot="1800000">
              <a:off x="19407240" y="673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45" name="CustomShape 155"/>
            <p:cNvSpPr/>
            <p:nvPr/>
          </p:nvSpPr>
          <p:spPr>
            <a:xfrm rot="1800000">
              <a:off x="18735840" y="7900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46" name="CustomShape 156"/>
            <p:cNvSpPr/>
            <p:nvPr/>
          </p:nvSpPr>
          <p:spPr>
            <a:xfrm rot="1800000">
              <a:off x="18063720" y="9062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47" name="CustomShape 157"/>
            <p:cNvSpPr/>
            <p:nvPr/>
          </p:nvSpPr>
          <p:spPr>
            <a:xfrm rot="1800000">
              <a:off x="20755800" y="2086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48" name="CustomShape 158"/>
            <p:cNvSpPr/>
            <p:nvPr/>
          </p:nvSpPr>
          <p:spPr>
            <a:xfrm rot="1800000">
              <a:off x="20084040" y="3249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49" name="CustomShape 159"/>
            <p:cNvSpPr/>
            <p:nvPr/>
          </p:nvSpPr>
          <p:spPr>
            <a:xfrm rot="1800000">
              <a:off x="19412280" y="4413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50" name="CustomShape 160"/>
            <p:cNvSpPr/>
            <p:nvPr/>
          </p:nvSpPr>
          <p:spPr>
            <a:xfrm rot="1800000">
              <a:off x="18740160" y="5576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51" name="CustomShape 161"/>
            <p:cNvSpPr/>
            <p:nvPr/>
          </p:nvSpPr>
          <p:spPr>
            <a:xfrm rot="1800000">
              <a:off x="18068760" y="6741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52" name="CustomShape 162"/>
            <p:cNvSpPr/>
            <p:nvPr/>
          </p:nvSpPr>
          <p:spPr>
            <a:xfrm rot="1800000">
              <a:off x="17396640" y="7903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0453" name="CustomShape 163"/>
            <p:cNvSpPr/>
            <p:nvPr/>
          </p:nvSpPr>
          <p:spPr>
            <a:xfrm rot="1800000">
              <a:off x="16724880" y="9068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0454" name="CustomShape 164"/>
            <p:cNvSpPr/>
            <p:nvPr/>
          </p:nvSpPr>
          <p:spPr>
            <a:xfrm rot="1800000">
              <a:off x="16106760" y="-1949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5" name="CustomShape 165"/>
            <p:cNvSpPr/>
            <p:nvPr/>
          </p:nvSpPr>
          <p:spPr>
            <a:xfrm rot="1800000">
              <a:off x="16777440" y="-1561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6" name="CustomShape 166"/>
            <p:cNvSpPr/>
            <p:nvPr/>
          </p:nvSpPr>
          <p:spPr>
            <a:xfrm rot="1800000">
              <a:off x="18115920" y="-788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7" name="CustomShape 167"/>
            <p:cNvSpPr/>
            <p:nvPr/>
          </p:nvSpPr>
          <p:spPr>
            <a:xfrm rot="1800000">
              <a:off x="18788040" y="-400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8" name="CustomShape 168"/>
            <p:cNvSpPr/>
            <p:nvPr/>
          </p:nvSpPr>
          <p:spPr>
            <a:xfrm rot="1800000">
              <a:off x="20125080" y="371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9" name="CustomShape 169"/>
            <p:cNvSpPr/>
            <p:nvPr/>
          </p:nvSpPr>
          <p:spPr>
            <a:xfrm rot="1800000">
              <a:off x="20797200" y="759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0" name="CustomShape 170"/>
            <p:cNvSpPr/>
            <p:nvPr/>
          </p:nvSpPr>
          <p:spPr>
            <a:xfrm rot="1800000">
              <a:off x="22137840" y="1532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1" name="CustomShape 171"/>
            <p:cNvSpPr/>
            <p:nvPr/>
          </p:nvSpPr>
          <p:spPr>
            <a:xfrm rot="1800000">
              <a:off x="22806360" y="1919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2" name="CustomShape 172"/>
            <p:cNvSpPr/>
            <p:nvPr/>
          </p:nvSpPr>
          <p:spPr>
            <a:xfrm rot="1800000">
              <a:off x="24147000" y="2693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3" name="CustomShape 173"/>
            <p:cNvSpPr/>
            <p:nvPr/>
          </p:nvSpPr>
          <p:spPr>
            <a:xfrm rot="1800000">
              <a:off x="24818760" y="3080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4" name="CustomShape 174"/>
            <p:cNvSpPr/>
            <p:nvPr/>
          </p:nvSpPr>
          <p:spPr>
            <a:xfrm rot="1800000">
              <a:off x="14771520" y="-194472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5" name="CustomShape 175"/>
            <p:cNvSpPr/>
            <p:nvPr/>
          </p:nvSpPr>
          <p:spPr>
            <a:xfrm rot="1800000">
              <a:off x="15443280" y="-155808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6" name="CustomShape 176"/>
            <p:cNvSpPr/>
            <p:nvPr/>
          </p:nvSpPr>
          <p:spPr>
            <a:xfrm rot="1800000">
              <a:off x="16780680" y="-7848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7" name="CustomShape 177"/>
            <p:cNvSpPr/>
            <p:nvPr/>
          </p:nvSpPr>
          <p:spPr>
            <a:xfrm rot="1800000">
              <a:off x="17452440" y="-39708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8" name="CustomShape 178"/>
            <p:cNvSpPr/>
            <p:nvPr/>
          </p:nvSpPr>
          <p:spPr>
            <a:xfrm rot="1800000">
              <a:off x="18793080" y="375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9" name="CustomShape 179"/>
            <p:cNvSpPr/>
            <p:nvPr/>
          </p:nvSpPr>
          <p:spPr>
            <a:xfrm rot="1800000">
              <a:off x="19463040" y="76320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0" name="CustomShape 180"/>
            <p:cNvSpPr/>
            <p:nvPr/>
          </p:nvSpPr>
          <p:spPr>
            <a:xfrm rot="1800000">
              <a:off x="20803320" y="1536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1" name="CustomShape 181"/>
            <p:cNvSpPr/>
            <p:nvPr/>
          </p:nvSpPr>
          <p:spPr>
            <a:xfrm rot="1800000">
              <a:off x="21474360" y="19238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2" name="CustomShape 182"/>
            <p:cNvSpPr/>
            <p:nvPr/>
          </p:nvSpPr>
          <p:spPr>
            <a:xfrm rot="1800000">
              <a:off x="22812480" y="26974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3" name="CustomShape 183"/>
            <p:cNvSpPr/>
            <p:nvPr/>
          </p:nvSpPr>
          <p:spPr>
            <a:xfrm rot="1800000">
              <a:off x="23484600" y="30848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4" name="CustomShape 184"/>
            <p:cNvSpPr/>
            <p:nvPr/>
          </p:nvSpPr>
          <p:spPr>
            <a:xfrm rot="1800000">
              <a:off x="15433920" y="-781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5" name="CustomShape 185"/>
            <p:cNvSpPr/>
            <p:nvPr/>
          </p:nvSpPr>
          <p:spPr>
            <a:xfrm rot="1800000">
              <a:off x="16104600" y="-394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6" name="CustomShape 186"/>
            <p:cNvSpPr/>
            <p:nvPr/>
          </p:nvSpPr>
          <p:spPr>
            <a:xfrm rot="1800000">
              <a:off x="17442720" y="378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7" name="CustomShape 187"/>
            <p:cNvSpPr/>
            <p:nvPr/>
          </p:nvSpPr>
          <p:spPr>
            <a:xfrm rot="1800000">
              <a:off x="18114840" y="7664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8" name="CustomShape 188"/>
            <p:cNvSpPr/>
            <p:nvPr/>
          </p:nvSpPr>
          <p:spPr>
            <a:xfrm rot="1800000">
              <a:off x="19451880" y="1538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9" name="CustomShape 189"/>
            <p:cNvSpPr/>
            <p:nvPr/>
          </p:nvSpPr>
          <p:spPr>
            <a:xfrm rot="1800000">
              <a:off x="20123640" y="19267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0" name="CustomShape 190"/>
            <p:cNvSpPr/>
            <p:nvPr/>
          </p:nvSpPr>
          <p:spPr>
            <a:xfrm rot="1800000">
              <a:off x="21464640" y="2699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1" name="CustomShape 191"/>
            <p:cNvSpPr/>
            <p:nvPr/>
          </p:nvSpPr>
          <p:spPr>
            <a:xfrm rot="1800000">
              <a:off x="22132800" y="3086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2" name="CustomShape 192"/>
            <p:cNvSpPr/>
            <p:nvPr/>
          </p:nvSpPr>
          <p:spPr>
            <a:xfrm rot="1800000">
              <a:off x="23473440" y="3860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3" name="CustomShape 193"/>
            <p:cNvSpPr/>
            <p:nvPr/>
          </p:nvSpPr>
          <p:spPr>
            <a:xfrm rot="1800000">
              <a:off x="24145920" y="42480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4" name="CustomShape 194"/>
            <p:cNvSpPr/>
            <p:nvPr/>
          </p:nvSpPr>
          <p:spPr>
            <a:xfrm rot="1800000">
              <a:off x="14096880" y="-77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5" name="CustomShape 195"/>
            <p:cNvSpPr/>
            <p:nvPr/>
          </p:nvSpPr>
          <p:spPr>
            <a:xfrm rot="1800000">
              <a:off x="14769000" y="-389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6" name="CustomShape 196"/>
            <p:cNvSpPr/>
            <p:nvPr/>
          </p:nvSpPr>
          <p:spPr>
            <a:xfrm rot="1800000">
              <a:off x="16106400" y="382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7" name="CustomShape 197"/>
            <p:cNvSpPr/>
            <p:nvPr/>
          </p:nvSpPr>
          <p:spPr>
            <a:xfrm rot="1800000">
              <a:off x="16778160" y="770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8" name="CustomShape 198"/>
            <p:cNvSpPr/>
            <p:nvPr/>
          </p:nvSpPr>
          <p:spPr>
            <a:xfrm rot="1800000">
              <a:off x="18118800" y="1544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9" name="CustomShape 199"/>
            <p:cNvSpPr/>
            <p:nvPr/>
          </p:nvSpPr>
          <p:spPr>
            <a:xfrm rot="1800000">
              <a:off x="18788400" y="1931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0" name="CustomShape 200"/>
            <p:cNvSpPr/>
            <p:nvPr/>
          </p:nvSpPr>
          <p:spPr>
            <a:xfrm rot="1800000">
              <a:off x="20129040" y="2705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1" name="CustomShape 201"/>
            <p:cNvSpPr/>
            <p:nvPr/>
          </p:nvSpPr>
          <p:spPr>
            <a:xfrm rot="1800000">
              <a:off x="20800080" y="3092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2" name="CustomShape 202"/>
            <p:cNvSpPr/>
            <p:nvPr/>
          </p:nvSpPr>
          <p:spPr>
            <a:xfrm rot="1800000">
              <a:off x="22138200" y="3865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3" name="CustomShape 203"/>
            <p:cNvSpPr/>
            <p:nvPr/>
          </p:nvSpPr>
          <p:spPr>
            <a:xfrm rot="1800000">
              <a:off x="22810320" y="4253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4" name="CustomShape 204"/>
            <p:cNvSpPr/>
            <p:nvPr/>
          </p:nvSpPr>
          <p:spPr>
            <a:xfrm rot="1800000">
              <a:off x="14765760" y="3744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5" name="CustomShape 205"/>
            <p:cNvSpPr/>
            <p:nvPr/>
          </p:nvSpPr>
          <p:spPr>
            <a:xfrm rot="1800000">
              <a:off x="15436800" y="7621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6" name="CustomShape 206"/>
            <p:cNvSpPr/>
            <p:nvPr/>
          </p:nvSpPr>
          <p:spPr>
            <a:xfrm rot="1800000">
              <a:off x="16774560" y="1535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7" name="CustomShape 207"/>
            <p:cNvSpPr/>
            <p:nvPr/>
          </p:nvSpPr>
          <p:spPr>
            <a:xfrm rot="1800000">
              <a:off x="17447040" y="19231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8" name="CustomShape 208"/>
            <p:cNvSpPr/>
            <p:nvPr/>
          </p:nvSpPr>
          <p:spPr>
            <a:xfrm rot="1800000">
              <a:off x="18783720" y="26956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9" name="CustomShape 209"/>
            <p:cNvSpPr/>
            <p:nvPr/>
          </p:nvSpPr>
          <p:spPr>
            <a:xfrm rot="1800000">
              <a:off x="19455840" y="3083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0" name="CustomShape 210"/>
            <p:cNvSpPr/>
            <p:nvPr/>
          </p:nvSpPr>
          <p:spPr>
            <a:xfrm rot="1800000">
              <a:off x="20796840" y="38563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1" name="CustomShape 211"/>
            <p:cNvSpPr/>
            <p:nvPr/>
          </p:nvSpPr>
          <p:spPr>
            <a:xfrm rot="1800000">
              <a:off x="21465000" y="42436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2" name="CustomShape 212"/>
            <p:cNvSpPr/>
            <p:nvPr/>
          </p:nvSpPr>
          <p:spPr>
            <a:xfrm rot="1800000">
              <a:off x="22805640" y="5017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3" name="CustomShape 213"/>
            <p:cNvSpPr/>
            <p:nvPr/>
          </p:nvSpPr>
          <p:spPr>
            <a:xfrm rot="1800000">
              <a:off x="23477760" y="54046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4" name="CustomShape 214"/>
            <p:cNvSpPr/>
            <p:nvPr/>
          </p:nvSpPr>
          <p:spPr>
            <a:xfrm rot="1800000">
              <a:off x="13429080" y="379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5" name="CustomShape 215"/>
            <p:cNvSpPr/>
            <p:nvPr/>
          </p:nvSpPr>
          <p:spPr>
            <a:xfrm rot="1800000">
              <a:off x="14101200" y="766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6" name="CustomShape 216"/>
            <p:cNvSpPr/>
            <p:nvPr/>
          </p:nvSpPr>
          <p:spPr>
            <a:xfrm rot="1800000">
              <a:off x="15438240" y="1539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7" name="CustomShape 217"/>
            <p:cNvSpPr/>
            <p:nvPr/>
          </p:nvSpPr>
          <p:spPr>
            <a:xfrm rot="1800000">
              <a:off x="16110360" y="1927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8" name="CustomShape 218"/>
            <p:cNvSpPr/>
            <p:nvPr/>
          </p:nvSpPr>
          <p:spPr>
            <a:xfrm rot="1800000">
              <a:off x="17451000" y="2700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9" name="CustomShape 219"/>
            <p:cNvSpPr/>
            <p:nvPr/>
          </p:nvSpPr>
          <p:spPr>
            <a:xfrm rot="1800000">
              <a:off x="18120600" y="3087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0" name="CustomShape 220"/>
            <p:cNvSpPr/>
            <p:nvPr/>
          </p:nvSpPr>
          <p:spPr>
            <a:xfrm rot="1800000">
              <a:off x="19461240" y="386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1" name="CustomShape 221"/>
            <p:cNvSpPr/>
            <p:nvPr/>
          </p:nvSpPr>
          <p:spPr>
            <a:xfrm rot="1800000">
              <a:off x="20131920" y="4248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2" name="CustomShape 222"/>
            <p:cNvSpPr/>
            <p:nvPr/>
          </p:nvSpPr>
          <p:spPr>
            <a:xfrm rot="1800000">
              <a:off x="21470400" y="5022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3" name="CustomShape 223"/>
            <p:cNvSpPr/>
            <p:nvPr/>
          </p:nvSpPr>
          <p:spPr>
            <a:xfrm rot="1800000">
              <a:off x="22142520" y="5409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4" name="CustomShape 224"/>
            <p:cNvSpPr/>
            <p:nvPr/>
          </p:nvSpPr>
          <p:spPr>
            <a:xfrm rot="1800000">
              <a:off x="14097600" y="1532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5" name="CustomShape 225"/>
            <p:cNvSpPr/>
            <p:nvPr/>
          </p:nvSpPr>
          <p:spPr>
            <a:xfrm rot="1800000">
              <a:off x="14768640" y="1920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6" name="CustomShape 226"/>
            <p:cNvSpPr/>
            <p:nvPr/>
          </p:nvSpPr>
          <p:spPr>
            <a:xfrm rot="1800000">
              <a:off x="16106400" y="269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7" name="CustomShape 227"/>
            <p:cNvSpPr/>
            <p:nvPr/>
          </p:nvSpPr>
          <p:spPr>
            <a:xfrm rot="1800000">
              <a:off x="16778880" y="3081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8" name="CustomShape 228"/>
            <p:cNvSpPr/>
            <p:nvPr/>
          </p:nvSpPr>
          <p:spPr>
            <a:xfrm rot="1800000">
              <a:off x="18115560" y="3853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9" name="CustomShape 229"/>
            <p:cNvSpPr/>
            <p:nvPr/>
          </p:nvSpPr>
          <p:spPr>
            <a:xfrm rot="1800000">
              <a:off x="18787680" y="424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0" name="CustomShape 230"/>
            <p:cNvSpPr/>
            <p:nvPr/>
          </p:nvSpPr>
          <p:spPr>
            <a:xfrm rot="1800000">
              <a:off x="20128680" y="5014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1" name="CustomShape 231"/>
            <p:cNvSpPr/>
            <p:nvPr/>
          </p:nvSpPr>
          <p:spPr>
            <a:xfrm rot="1800000">
              <a:off x="20796840" y="5401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2" name="CustomShape 232"/>
            <p:cNvSpPr/>
            <p:nvPr/>
          </p:nvSpPr>
          <p:spPr>
            <a:xfrm rot="1800000">
              <a:off x="22137480" y="6175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3" name="CustomShape 233"/>
            <p:cNvSpPr/>
            <p:nvPr/>
          </p:nvSpPr>
          <p:spPr>
            <a:xfrm rot="1800000">
              <a:off x="22809600" y="6562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4" name="CustomShape 234"/>
            <p:cNvSpPr/>
            <p:nvPr/>
          </p:nvSpPr>
          <p:spPr>
            <a:xfrm rot="1800000">
              <a:off x="12761280" y="1536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5" name="CustomShape 235"/>
            <p:cNvSpPr/>
            <p:nvPr/>
          </p:nvSpPr>
          <p:spPr>
            <a:xfrm rot="1800000">
              <a:off x="13433400" y="1923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6" name="CustomShape 236"/>
            <p:cNvSpPr/>
            <p:nvPr/>
          </p:nvSpPr>
          <p:spPr>
            <a:xfrm rot="1800000">
              <a:off x="14770440" y="2696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7" name="CustomShape 237"/>
            <p:cNvSpPr/>
            <p:nvPr/>
          </p:nvSpPr>
          <p:spPr>
            <a:xfrm rot="1800000">
              <a:off x="15442560" y="3084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8" name="CustomShape 238"/>
            <p:cNvSpPr/>
            <p:nvPr/>
          </p:nvSpPr>
          <p:spPr>
            <a:xfrm rot="1800000">
              <a:off x="16783200" y="3857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9" name="CustomShape 239"/>
            <p:cNvSpPr/>
            <p:nvPr/>
          </p:nvSpPr>
          <p:spPr>
            <a:xfrm rot="1800000">
              <a:off x="17452800" y="42447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0" name="CustomShape 240"/>
            <p:cNvSpPr/>
            <p:nvPr/>
          </p:nvSpPr>
          <p:spPr>
            <a:xfrm rot="1800000">
              <a:off x="18793440" y="5018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1" name="CustomShape 241"/>
            <p:cNvSpPr/>
            <p:nvPr/>
          </p:nvSpPr>
          <p:spPr>
            <a:xfrm rot="1800000">
              <a:off x="19464120" y="5405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2" name="CustomShape 242"/>
            <p:cNvSpPr/>
            <p:nvPr/>
          </p:nvSpPr>
          <p:spPr>
            <a:xfrm rot="1800000">
              <a:off x="20802600" y="6179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3" name="CustomShape 243"/>
            <p:cNvSpPr/>
            <p:nvPr/>
          </p:nvSpPr>
          <p:spPr>
            <a:xfrm rot="1800000">
              <a:off x="21474360" y="6566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4" name="CustomShape 244"/>
            <p:cNvSpPr/>
            <p:nvPr/>
          </p:nvSpPr>
          <p:spPr>
            <a:xfrm rot="1800000">
              <a:off x="13429800" y="2689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5" name="CustomShape 245"/>
            <p:cNvSpPr/>
            <p:nvPr/>
          </p:nvSpPr>
          <p:spPr>
            <a:xfrm rot="1800000">
              <a:off x="14100840" y="3076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6" name="CustomShape 246"/>
            <p:cNvSpPr/>
            <p:nvPr/>
          </p:nvSpPr>
          <p:spPr>
            <a:xfrm rot="1800000">
              <a:off x="15438600" y="3850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7" name="CustomShape 247"/>
            <p:cNvSpPr/>
            <p:nvPr/>
          </p:nvSpPr>
          <p:spPr>
            <a:xfrm rot="1800000">
              <a:off x="16111080" y="4237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8" name="CustomShape 248"/>
            <p:cNvSpPr/>
            <p:nvPr/>
          </p:nvSpPr>
          <p:spPr>
            <a:xfrm rot="1800000">
              <a:off x="17447760" y="5010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9" name="CustomShape 249"/>
            <p:cNvSpPr/>
            <p:nvPr/>
          </p:nvSpPr>
          <p:spPr>
            <a:xfrm rot="1800000">
              <a:off x="18119880" y="5398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0" name="CustomShape 250"/>
            <p:cNvSpPr/>
            <p:nvPr/>
          </p:nvSpPr>
          <p:spPr>
            <a:xfrm rot="1800000">
              <a:off x="19460880" y="6171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1" name="CustomShape 251"/>
            <p:cNvSpPr/>
            <p:nvPr/>
          </p:nvSpPr>
          <p:spPr>
            <a:xfrm rot="1800000">
              <a:off x="20129040" y="6558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2" name="CustomShape 252"/>
            <p:cNvSpPr/>
            <p:nvPr/>
          </p:nvSpPr>
          <p:spPr>
            <a:xfrm rot="1800000">
              <a:off x="21469680" y="7332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3" name="CustomShape 253"/>
            <p:cNvSpPr/>
            <p:nvPr/>
          </p:nvSpPr>
          <p:spPr>
            <a:xfrm rot="1800000">
              <a:off x="22141800" y="7719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4" name="CustomShape 254"/>
            <p:cNvSpPr/>
            <p:nvPr/>
          </p:nvSpPr>
          <p:spPr>
            <a:xfrm rot="1800000">
              <a:off x="12093480" y="269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5" name="CustomShape 255"/>
            <p:cNvSpPr/>
            <p:nvPr/>
          </p:nvSpPr>
          <p:spPr>
            <a:xfrm rot="1800000">
              <a:off x="12765240" y="3080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6" name="CustomShape 256"/>
            <p:cNvSpPr/>
            <p:nvPr/>
          </p:nvSpPr>
          <p:spPr>
            <a:xfrm rot="1800000">
              <a:off x="14102640" y="3853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7" name="CustomShape 257"/>
            <p:cNvSpPr/>
            <p:nvPr/>
          </p:nvSpPr>
          <p:spPr>
            <a:xfrm rot="1800000">
              <a:off x="14774400" y="4241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8" name="CustomShape 258"/>
            <p:cNvSpPr/>
            <p:nvPr/>
          </p:nvSpPr>
          <p:spPr>
            <a:xfrm rot="1800000">
              <a:off x="16115040" y="5014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9" name="CustomShape 259"/>
            <p:cNvSpPr/>
            <p:nvPr/>
          </p:nvSpPr>
          <p:spPr>
            <a:xfrm rot="1800000">
              <a:off x="16785000" y="5401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0" name="CustomShape 260"/>
            <p:cNvSpPr/>
            <p:nvPr/>
          </p:nvSpPr>
          <p:spPr>
            <a:xfrm rot="1800000">
              <a:off x="18125280" y="6175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1" name="CustomShape 261"/>
            <p:cNvSpPr/>
            <p:nvPr/>
          </p:nvSpPr>
          <p:spPr>
            <a:xfrm rot="1800000">
              <a:off x="18796320" y="6562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2" name="CustomShape 262"/>
            <p:cNvSpPr/>
            <p:nvPr/>
          </p:nvSpPr>
          <p:spPr>
            <a:xfrm rot="1800000">
              <a:off x="20134800" y="7335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3" name="CustomShape 263"/>
            <p:cNvSpPr/>
            <p:nvPr/>
          </p:nvSpPr>
          <p:spPr>
            <a:xfrm rot="1800000">
              <a:off x="20806560" y="7723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4" name="CustomShape 264"/>
            <p:cNvSpPr/>
            <p:nvPr/>
          </p:nvSpPr>
          <p:spPr>
            <a:xfrm rot="1800000">
              <a:off x="12762000" y="3846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5" name="CustomShape 265"/>
            <p:cNvSpPr/>
            <p:nvPr/>
          </p:nvSpPr>
          <p:spPr>
            <a:xfrm rot="1800000">
              <a:off x="13432680" y="4233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6" name="CustomShape 266"/>
            <p:cNvSpPr/>
            <p:nvPr/>
          </p:nvSpPr>
          <p:spPr>
            <a:xfrm rot="1800000">
              <a:off x="14770800" y="5007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7" name="CustomShape 267"/>
            <p:cNvSpPr/>
            <p:nvPr/>
          </p:nvSpPr>
          <p:spPr>
            <a:xfrm rot="1800000">
              <a:off x="15442920" y="5394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8" name="CustomShape 268"/>
            <p:cNvSpPr/>
            <p:nvPr/>
          </p:nvSpPr>
          <p:spPr>
            <a:xfrm rot="1800000">
              <a:off x="16779960" y="6167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9" name="CustomShape 269"/>
            <p:cNvSpPr/>
            <p:nvPr/>
          </p:nvSpPr>
          <p:spPr>
            <a:xfrm rot="1800000">
              <a:off x="17452080" y="6555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0" name="CustomShape 270"/>
            <p:cNvSpPr/>
            <p:nvPr/>
          </p:nvSpPr>
          <p:spPr>
            <a:xfrm rot="1800000">
              <a:off x="18792720" y="7328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1" name="CustomShape 271"/>
            <p:cNvSpPr/>
            <p:nvPr/>
          </p:nvSpPr>
          <p:spPr>
            <a:xfrm rot="1800000">
              <a:off x="19461240" y="7715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2" name="CustomShape 272"/>
            <p:cNvSpPr/>
            <p:nvPr/>
          </p:nvSpPr>
          <p:spPr>
            <a:xfrm rot="1800000">
              <a:off x="20801520" y="8489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3" name="CustomShape 273"/>
            <p:cNvSpPr/>
            <p:nvPr/>
          </p:nvSpPr>
          <p:spPr>
            <a:xfrm rot="1800000">
              <a:off x="21474000" y="8876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4" name="CustomShape 274"/>
            <p:cNvSpPr/>
            <p:nvPr/>
          </p:nvSpPr>
          <p:spPr>
            <a:xfrm rot="1800000">
              <a:off x="11425680" y="3850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5" name="CustomShape 275"/>
            <p:cNvSpPr/>
            <p:nvPr/>
          </p:nvSpPr>
          <p:spPr>
            <a:xfrm rot="1800000">
              <a:off x="12097440" y="4236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6" name="CustomShape 276"/>
            <p:cNvSpPr/>
            <p:nvPr/>
          </p:nvSpPr>
          <p:spPr>
            <a:xfrm rot="1800000">
              <a:off x="13434840" y="5010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7" name="CustomShape 277"/>
            <p:cNvSpPr/>
            <p:nvPr/>
          </p:nvSpPr>
          <p:spPr>
            <a:xfrm rot="1800000">
              <a:off x="14106600" y="5397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8" name="CustomShape 278"/>
            <p:cNvSpPr/>
            <p:nvPr/>
          </p:nvSpPr>
          <p:spPr>
            <a:xfrm rot="1800000">
              <a:off x="15447240" y="6171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9" name="CustomShape 279"/>
            <p:cNvSpPr/>
            <p:nvPr/>
          </p:nvSpPr>
          <p:spPr>
            <a:xfrm rot="1800000">
              <a:off x="16116840" y="6558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0" name="CustomShape 280"/>
            <p:cNvSpPr/>
            <p:nvPr/>
          </p:nvSpPr>
          <p:spPr>
            <a:xfrm rot="1800000">
              <a:off x="17457480" y="7332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1" name="CustomShape 281"/>
            <p:cNvSpPr/>
            <p:nvPr/>
          </p:nvSpPr>
          <p:spPr>
            <a:xfrm rot="1800000">
              <a:off x="18128520" y="7719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2" name="CustomShape 282"/>
            <p:cNvSpPr/>
            <p:nvPr/>
          </p:nvSpPr>
          <p:spPr>
            <a:xfrm rot="1800000">
              <a:off x="19466640" y="8492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3" name="CustomShape 283"/>
            <p:cNvSpPr/>
            <p:nvPr/>
          </p:nvSpPr>
          <p:spPr>
            <a:xfrm rot="1800000">
              <a:off x="20138760" y="8880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4" name="CustomShape 284"/>
            <p:cNvSpPr/>
            <p:nvPr/>
          </p:nvSpPr>
          <p:spPr>
            <a:xfrm rot="1800000">
              <a:off x="12094200" y="5002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5" name="CustomShape 285"/>
            <p:cNvSpPr/>
            <p:nvPr/>
          </p:nvSpPr>
          <p:spPr>
            <a:xfrm rot="1800000">
              <a:off x="12764880" y="5390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6" name="CustomShape 286"/>
            <p:cNvSpPr/>
            <p:nvPr/>
          </p:nvSpPr>
          <p:spPr>
            <a:xfrm rot="1800000">
              <a:off x="14103000" y="6163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7" name="CustomShape 287"/>
            <p:cNvSpPr/>
            <p:nvPr/>
          </p:nvSpPr>
          <p:spPr>
            <a:xfrm rot="1800000">
              <a:off x="14775120" y="6551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8" name="CustomShape 288"/>
            <p:cNvSpPr/>
            <p:nvPr/>
          </p:nvSpPr>
          <p:spPr>
            <a:xfrm rot="1800000">
              <a:off x="16112160" y="7323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9" name="CustomShape 289"/>
            <p:cNvSpPr/>
            <p:nvPr/>
          </p:nvSpPr>
          <p:spPr>
            <a:xfrm rot="1800000">
              <a:off x="16783920" y="7711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0" name="CustomShape 290"/>
            <p:cNvSpPr/>
            <p:nvPr/>
          </p:nvSpPr>
          <p:spPr>
            <a:xfrm rot="1800000">
              <a:off x="18124920" y="8484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1" name="CustomShape 291"/>
            <p:cNvSpPr/>
            <p:nvPr/>
          </p:nvSpPr>
          <p:spPr>
            <a:xfrm rot="1800000">
              <a:off x="18793080" y="8871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2" name="CustomShape 292"/>
            <p:cNvSpPr/>
            <p:nvPr/>
          </p:nvSpPr>
          <p:spPr>
            <a:xfrm rot="1800000">
              <a:off x="20133720" y="9645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3" name="CustomShape 293"/>
            <p:cNvSpPr/>
            <p:nvPr/>
          </p:nvSpPr>
          <p:spPr>
            <a:xfrm rot="1800000">
              <a:off x="20806200" y="10033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4" name="CustomShape 294"/>
            <p:cNvSpPr/>
            <p:nvPr/>
          </p:nvSpPr>
          <p:spPr>
            <a:xfrm rot="1800000">
              <a:off x="10757520" y="500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5" name="CustomShape 295"/>
            <p:cNvSpPr/>
            <p:nvPr/>
          </p:nvSpPr>
          <p:spPr>
            <a:xfrm rot="1800000">
              <a:off x="11429640" y="5393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6" name="CustomShape 296"/>
            <p:cNvSpPr/>
            <p:nvPr/>
          </p:nvSpPr>
          <p:spPr>
            <a:xfrm rot="1800000">
              <a:off x="12766680" y="6166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7" name="CustomShape 297"/>
            <p:cNvSpPr/>
            <p:nvPr/>
          </p:nvSpPr>
          <p:spPr>
            <a:xfrm rot="1800000">
              <a:off x="13438800" y="6554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8" name="CustomShape 298"/>
            <p:cNvSpPr/>
            <p:nvPr/>
          </p:nvSpPr>
          <p:spPr>
            <a:xfrm rot="1800000">
              <a:off x="14779440" y="7328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9" name="CustomShape 299"/>
            <p:cNvSpPr/>
            <p:nvPr/>
          </p:nvSpPr>
          <p:spPr>
            <a:xfrm rot="1800000">
              <a:off x="15449040" y="7715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0" name="CustomShape 300"/>
            <p:cNvSpPr/>
            <p:nvPr/>
          </p:nvSpPr>
          <p:spPr>
            <a:xfrm rot="1800000">
              <a:off x="16789680" y="8489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1" name="CustomShape 301"/>
            <p:cNvSpPr/>
            <p:nvPr/>
          </p:nvSpPr>
          <p:spPr>
            <a:xfrm rot="1800000">
              <a:off x="17460720" y="8876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2" name="CustomShape 302"/>
            <p:cNvSpPr/>
            <p:nvPr/>
          </p:nvSpPr>
          <p:spPr>
            <a:xfrm rot="1800000">
              <a:off x="18798840" y="9649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3" name="CustomShape 303"/>
            <p:cNvSpPr/>
            <p:nvPr/>
          </p:nvSpPr>
          <p:spPr>
            <a:xfrm rot="1800000">
              <a:off x="19470960" y="10037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4" name="CustomShape 304"/>
            <p:cNvSpPr/>
            <p:nvPr/>
          </p:nvSpPr>
          <p:spPr>
            <a:xfrm rot="1800000">
              <a:off x="11426040" y="6159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5" name="CustomShape 305"/>
            <p:cNvSpPr/>
            <p:nvPr/>
          </p:nvSpPr>
          <p:spPr>
            <a:xfrm rot="1800000">
              <a:off x="12097080" y="6547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6" name="CustomShape 306"/>
            <p:cNvSpPr/>
            <p:nvPr/>
          </p:nvSpPr>
          <p:spPr>
            <a:xfrm rot="1800000">
              <a:off x="13434840" y="7320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7" name="CustomShape 307"/>
            <p:cNvSpPr/>
            <p:nvPr/>
          </p:nvSpPr>
          <p:spPr>
            <a:xfrm rot="1800000">
              <a:off x="14107320" y="77083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8" name="CustomShape 308"/>
            <p:cNvSpPr/>
            <p:nvPr/>
          </p:nvSpPr>
          <p:spPr>
            <a:xfrm rot="1800000">
              <a:off x="15444000" y="8480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9" name="CustomShape 309"/>
            <p:cNvSpPr/>
            <p:nvPr/>
          </p:nvSpPr>
          <p:spPr>
            <a:xfrm rot="1800000">
              <a:off x="16116120" y="8868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0" name="CustomShape 310"/>
            <p:cNvSpPr/>
            <p:nvPr/>
          </p:nvSpPr>
          <p:spPr>
            <a:xfrm rot="1800000">
              <a:off x="17457120" y="9641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1" name="CustomShape 311"/>
            <p:cNvSpPr/>
            <p:nvPr/>
          </p:nvSpPr>
          <p:spPr>
            <a:xfrm rot="1800000">
              <a:off x="18125280" y="10028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2" name="CustomShape 312"/>
            <p:cNvSpPr/>
            <p:nvPr/>
          </p:nvSpPr>
          <p:spPr>
            <a:xfrm rot="1800000">
              <a:off x="19465920" y="10802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3" name="CustomShape 313"/>
            <p:cNvSpPr/>
            <p:nvPr/>
          </p:nvSpPr>
          <p:spPr>
            <a:xfrm rot="1800000">
              <a:off x="20138400" y="11189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4" name="CustomShape 314"/>
            <p:cNvSpPr/>
            <p:nvPr/>
          </p:nvSpPr>
          <p:spPr>
            <a:xfrm rot="1800000">
              <a:off x="10089720" y="6163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5" name="CustomShape 315"/>
            <p:cNvSpPr/>
            <p:nvPr/>
          </p:nvSpPr>
          <p:spPr>
            <a:xfrm rot="1800000">
              <a:off x="10761840" y="6550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6" name="CustomShape 316"/>
            <p:cNvSpPr/>
            <p:nvPr/>
          </p:nvSpPr>
          <p:spPr>
            <a:xfrm rot="1800000">
              <a:off x="12098880" y="7323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7" name="CustomShape 317"/>
            <p:cNvSpPr/>
            <p:nvPr/>
          </p:nvSpPr>
          <p:spPr>
            <a:xfrm rot="1800000">
              <a:off x="12771000" y="771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8" name="CustomShape 318"/>
            <p:cNvSpPr/>
            <p:nvPr/>
          </p:nvSpPr>
          <p:spPr>
            <a:xfrm rot="1800000">
              <a:off x="14111640" y="8484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9" name="CustomShape 319"/>
            <p:cNvSpPr/>
            <p:nvPr/>
          </p:nvSpPr>
          <p:spPr>
            <a:xfrm rot="1800000">
              <a:off x="14781240" y="8871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10" name="CustomShape 320"/>
            <p:cNvSpPr/>
            <p:nvPr/>
          </p:nvSpPr>
          <p:spPr>
            <a:xfrm rot="1800000">
              <a:off x="16121880" y="9645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11" name="CustomShape 321"/>
            <p:cNvSpPr/>
            <p:nvPr/>
          </p:nvSpPr>
          <p:spPr>
            <a:xfrm rot="1800000">
              <a:off x="16792560" y="10032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12" name="CustomShape 322"/>
            <p:cNvSpPr/>
            <p:nvPr/>
          </p:nvSpPr>
          <p:spPr>
            <a:xfrm rot="1800000">
              <a:off x="18131040" y="10806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13" name="CustomShape 323"/>
            <p:cNvSpPr/>
            <p:nvPr/>
          </p:nvSpPr>
          <p:spPr>
            <a:xfrm rot="1800000">
              <a:off x="18802800" y="11193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10614" name="PlaceHolder 324"/>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7" name="Group 1"/>
          <p:cNvGrpSpPr/>
          <p:nvPr/>
        </p:nvGrpSpPr>
        <p:grpSpPr>
          <a:xfrm>
            <a:off x="-8729280" y="-9434160"/>
            <a:ext cx="17458200" cy="15515640"/>
            <a:chOff x="-8729280" y="-9434160"/>
            <a:chExt cx="17458200" cy="15515640"/>
          </a:xfrm>
        </p:grpSpPr>
        <p:sp>
          <p:nvSpPr>
            <p:cNvPr id="438" name="CustomShape 2"/>
            <p:cNvSpPr/>
            <p:nvPr/>
          </p:nvSpPr>
          <p:spPr>
            <a:xfrm rot="1800000">
              <a:off x="-2451960" y="-835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39" name="CustomShape 3"/>
            <p:cNvSpPr/>
            <p:nvPr/>
          </p:nvSpPr>
          <p:spPr>
            <a:xfrm rot="1800000">
              <a:off x="-1113120" y="-8361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0" name="CustomShape 4"/>
            <p:cNvSpPr/>
            <p:nvPr/>
          </p:nvSpPr>
          <p:spPr>
            <a:xfrm rot="1800000">
              <a:off x="-1784880" y="-719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1" name="CustomShape 5"/>
            <p:cNvSpPr/>
            <p:nvPr/>
          </p:nvSpPr>
          <p:spPr>
            <a:xfrm rot="1800000">
              <a:off x="-2456640" y="-6033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2" name="CustomShape 6"/>
            <p:cNvSpPr/>
            <p:nvPr/>
          </p:nvSpPr>
          <p:spPr>
            <a:xfrm rot="1800000">
              <a:off x="-3128400" y="-487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3" name="CustomShape 7"/>
            <p:cNvSpPr/>
            <p:nvPr/>
          </p:nvSpPr>
          <p:spPr>
            <a:xfrm rot="1800000">
              <a:off x="-3800160" y="-3706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4" name="CustomShape 8"/>
            <p:cNvSpPr/>
            <p:nvPr/>
          </p:nvSpPr>
          <p:spPr>
            <a:xfrm rot="1800000">
              <a:off x="-4472280" y="-2544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5" name="CustomShape 9"/>
            <p:cNvSpPr/>
            <p:nvPr/>
          </p:nvSpPr>
          <p:spPr>
            <a:xfrm rot="1800000">
              <a:off x="-5143680" y="-1379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6" name="CustomShape 10"/>
            <p:cNvSpPr/>
            <p:nvPr/>
          </p:nvSpPr>
          <p:spPr>
            <a:xfrm rot="1800000">
              <a:off x="-5815800" y="-217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7" name="CustomShape 11"/>
            <p:cNvSpPr/>
            <p:nvPr/>
          </p:nvSpPr>
          <p:spPr>
            <a:xfrm rot="1800000">
              <a:off x="-3123720" y="-7193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48" name="CustomShape 12"/>
            <p:cNvSpPr/>
            <p:nvPr/>
          </p:nvSpPr>
          <p:spPr>
            <a:xfrm rot="1800000">
              <a:off x="-3795840" y="-6030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49" name="CustomShape 13"/>
            <p:cNvSpPr/>
            <p:nvPr/>
          </p:nvSpPr>
          <p:spPr>
            <a:xfrm rot="1800000">
              <a:off x="-4467240" y="-4866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0" name="CustomShape 14"/>
            <p:cNvSpPr/>
            <p:nvPr/>
          </p:nvSpPr>
          <p:spPr>
            <a:xfrm rot="1800000">
              <a:off x="-5139360" y="-3703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1" name="CustomShape 15"/>
            <p:cNvSpPr/>
            <p:nvPr/>
          </p:nvSpPr>
          <p:spPr>
            <a:xfrm rot="1800000">
              <a:off x="-5811120" y="-2539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2" name="CustomShape 16"/>
            <p:cNvSpPr/>
            <p:nvPr/>
          </p:nvSpPr>
          <p:spPr>
            <a:xfrm rot="1800000">
              <a:off x="-6482880" y="-1376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3" name="CustomShape 17"/>
            <p:cNvSpPr/>
            <p:nvPr/>
          </p:nvSpPr>
          <p:spPr>
            <a:xfrm rot="1800000">
              <a:off x="-7154640" y="-211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4" name="CustomShape 18"/>
            <p:cNvSpPr/>
            <p:nvPr/>
          </p:nvSpPr>
          <p:spPr>
            <a:xfrm rot="1800000">
              <a:off x="-437400" y="-719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5" name="CustomShape 19"/>
            <p:cNvSpPr/>
            <p:nvPr/>
          </p:nvSpPr>
          <p:spPr>
            <a:xfrm rot="1800000">
              <a:off x="901440" y="-7197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6" name="CustomShape 20"/>
            <p:cNvSpPr/>
            <p:nvPr/>
          </p:nvSpPr>
          <p:spPr>
            <a:xfrm rot="1800000">
              <a:off x="229320" y="-6035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7" name="CustomShape 21"/>
            <p:cNvSpPr/>
            <p:nvPr/>
          </p:nvSpPr>
          <p:spPr>
            <a:xfrm rot="1800000">
              <a:off x="-441720" y="-4870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58" name="CustomShape 22"/>
            <p:cNvSpPr/>
            <p:nvPr/>
          </p:nvSpPr>
          <p:spPr>
            <a:xfrm rot="1800000">
              <a:off x="-1113840" y="-3708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59" name="CustomShape 23"/>
            <p:cNvSpPr/>
            <p:nvPr/>
          </p:nvSpPr>
          <p:spPr>
            <a:xfrm rot="1800000">
              <a:off x="-1785600" y="-2543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60" name="CustomShape 24"/>
            <p:cNvSpPr/>
            <p:nvPr/>
          </p:nvSpPr>
          <p:spPr>
            <a:xfrm rot="1800000">
              <a:off x="-2457360" y="-1380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1" name="CustomShape 25"/>
            <p:cNvSpPr/>
            <p:nvPr/>
          </p:nvSpPr>
          <p:spPr>
            <a:xfrm rot="1800000">
              <a:off x="-3129120" y="-216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62" name="CustomShape 26"/>
            <p:cNvSpPr/>
            <p:nvPr/>
          </p:nvSpPr>
          <p:spPr>
            <a:xfrm rot="1800000">
              <a:off x="-3800880" y="94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3" name="CustomShape 27"/>
            <p:cNvSpPr/>
            <p:nvPr/>
          </p:nvSpPr>
          <p:spPr>
            <a:xfrm rot="1800000">
              <a:off x="-1109160" y="-6030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64" name="CustomShape 28"/>
            <p:cNvSpPr/>
            <p:nvPr/>
          </p:nvSpPr>
          <p:spPr>
            <a:xfrm rot="1800000">
              <a:off x="-1780920" y="-4867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5" name="CustomShape 29"/>
            <p:cNvSpPr/>
            <p:nvPr/>
          </p:nvSpPr>
          <p:spPr>
            <a:xfrm rot="1800000">
              <a:off x="-2452680" y="-3702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66" name="CustomShape 30"/>
            <p:cNvSpPr/>
            <p:nvPr/>
          </p:nvSpPr>
          <p:spPr>
            <a:xfrm rot="1800000">
              <a:off x="-3124440" y="-254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7" name="CustomShape 31"/>
            <p:cNvSpPr/>
            <p:nvPr/>
          </p:nvSpPr>
          <p:spPr>
            <a:xfrm rot="1800000">
              <a:off x="-3796200" y="-1375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68" name="CustomShape 32"/>
            <p:cNvSpPr/>
            <p:nvPr/>
          </p:nvSpPr>
          <p:spPr>
            <a:xfrm rot="1800000">
              <a:off x="-4467960" y="-213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69" name="CustomShape 33"/>
            <p:cNvSpPr/>
            <p:nvPr/>
          </p:nvSpPr>
          <p:spPr>
            <a:xfrm rot="1800000">
              <a:off x="-5139720" y="951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0" name="CustomShape 34"/>
            <p:cNvSpPr/>
            <p:nvPr/>
          </p:nvSpPr>
          <p:spPr>
            <a:xfrm rot="1800000">
              <a:off x="1578240" y="-6031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71" name="CustomShape 35"/>
            <p:cNvSpPr/>
            <p:nvPr/>
          </p:nvSpPr>
          <p:spPr>
            <a:xfrm rot="1800000">
              <a:off x="2916000" y="-6034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2" name="CustomShape 36"/>
            <p:cNvSpPr/>
            <p:nvPr/>
          </p:nvSpPr>
          <p:spPr>
            <a:xfrm rot="1800000">
              <a:off x="2244240" y="-4871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3" name="CustomShape 37"/>
            <p:cNvSpPr/>
            <p:nvPr/>
          </p:nvSpPr>
          <p:spPr>
            <a:xfrm rot="1800000">
              <a:off x="1572480" y="-3707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4" name="CustomShape 38"/>
            <p:cNvSpPr/>
            <p:nvPr/>
          </p:nvSpPr>
          <p:spPr>
            <a:xfrm rot="1800000">
              <a:off x="900720" y="-2544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5" name="CustomShape 39"/>
            <p:cNvSpPr/>
            <p:nvPr/>
          </p:nvSpPr>
          <p:spPr>
            <a:xfrm rot="1800000">
              <a:off x="228960" y="-138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6" name="CustomShape 40"/>
            <p:cNvSpPr/>
            <p:nvPr/>
          </p:nvSpPr>
          <p:spPr>
            <a:xfrm rot="1800000">
              <a:off x="-442440" y="-217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7" name="CustomShape 41"/>
            <p:cNvSpPr/>
            <p:nvPr/>
          </p:nvSpPr>
          <p:spPr>
            <a:xfrm rot="1800000">
              <a:off x="-1114200" y="94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78" name="CustomShape 42"/>
            <p:cNvSpPr/>
            <p:nvPr/>
          </p:nvSpPr>
          <p:spPr>
            <a:xfrm rot="1800000">
              <a:off x="-1785960" y="210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79" name="CustomShape 43"/>
            <p:cNvSpPr/>
            <p:nvPr/>
          </p:nvSpPr>
          <p:spPr>
            <a:xfrm rot="1800000">
              <a:off x="906480" y="-48664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0" name="CustomShape 44"/>
            <p:cNvSpPr/>
            <p:nvPr/>
          </p:nvSpPr>
          <p:spPr>
            <a:xfrm rot="1800000">
              <a:off x="234720" y="-3704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1" name="CustomShape 45"/>
            <p:cNvSpPr/>
            <p:nvPr/>
          </p:nvSpPr>
          <p:spPr>
            <a:xfrm rot="1800000">
              <a:off x="-436680" y="-2539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2" name="CustomShape 46"/>
            <p:cNvSpPr/>
            <p:nvPr/>
          </p:nvSpPr>
          <p:spPr>
            <a:xfrm rot="1800000">
              <a:off x="-1108440" y="-13766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3" name="CustomShape 47"/>
            <p:cNvSpPr/>
            <p:nvPr/>
          </p:nvSpPr>
          <p:spPr>
            <a:xfrm rot="1800000">
              <a:off x="-1780200" y="-212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4" name="CustomShape 48"/>
            <p:cNvSpPr/>
            <p:nvPr/>
          </p:nvSpPr>
          <p:spPr>
            <a:xfrm rot="1800000">
              <a:off x="-2451960" y="950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485" name="CustomShape 49"/>
            <p:cNvSpPr/>
            <p:nvPr/>
          </p:nvSpPr>
          <p:spPr>
            <a:xfrm rot="1800000">
              <a:off x="-3123720" y="2114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486" name="CustomShape 50"/>
            <p:cNvSpPr/>
            <p:nvPr/>
          </p:nvSpPr>
          <p:spPr>
            <a:xfrm rot="1800000">
              <a:off x="3593160" y="-4867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87" name="CustomShape 51"/>
            <p:cNvSpPr/>
            <p:nvPr/>
          </p:nvSpPr>
          <p:spPr>
            <a:xfrm rot="1800000">
              <a:off x="4930920" y="-4871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88" name="CustomShape 52"/>
            <p:cNvSpPr/>
            <p:nvPr/>
          </p:nvSpPr>
          <p:spPr>
            <a:xfrm rot="1800000">
              <a:off x="4259160" y="-3708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89" name="CustomShape 53"/>
            <p:cNvSpPr/>
            <p:nvPr/>
          </p:nvSpPr>
          <p:spPr>
            <a:xfrm rot="1800000">
              <a:off x="3587400" y="-254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0" name="CustomShape 54"/>
            <p:cNvSpPr/>
            <p:nvPr/>
          </p:nvSpPr>
          <p:spPr>
            <a:xfrm rot="1800000">
              <a:off x="2915640" y="-1381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1" name="CustomShape 55"/>
            <p:cNvSpPr/>
            <p:nvPr/>
          </p:nvSpPr>
          <p:spPr>
            <a:xfrm rot="1800000">
              <a:off x="2243880" y="-21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2" name="CustomShape 56"/>
            <p:cNvSpPr/>
            <p:nvPr/>
          </p:nvSpPr>
          <p:spPr>
            <a:xfrm rot="1800000">
              <a:off x="1572120" y="945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3" name="CustomShape 57"/>
            <p:cNvSpPr/>
            <p:nvPr/>
          </p:nvSpPr>
          <p:spPr>
            <a:xfrm rot="1800000">
              <a:off x="900360" y="2109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494" name="CustomShape 58"/>
            <p:cNvSpPr/>
            <p:nvPr/>
          </p:nvSpPr>
          <p:spPr>
            <a:xfrm rot="1800000">
              <a:off x="228240" y="3272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495" name="CustomShape 59"/>
            <p:cNvSpPr/>
            <p:nvPr/>
          </p:nvSpPr>
          <p:spPr>
            <a:xfrm rot="1800000">
              <a:off x="2921400" y="-3702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96" name="CustomShape 60"/>
            <p:cNvSpPr/>
            <p:nvPr/>
          </p:nvSpPr>
          <p:spPr>
            <a:xfrm rot="1800000">
              <a:off x="2249640" y="-2540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97" name="CustomShape 61"/>
            <p:cNvSpPr/>
            <p:nvPr/>
          </p:nvSpPr>
          <p:spPr>
            <a:xfrm rot="1800000">
              <a:off x="1577880" y="-1375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498" name="CustomShape 62"/>
            <p:cNvSpPr/>
            <p:nvPr/>
          </p:nvSpPr>
          <p:spPr>
            <a:xfrm rot="1800000">
              <a:off x="906120" y="-213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499" name="CustomShape 63"/>
            <p:cNvSpPr/>
            <p:nvPr/>
          </p:nvSpPr>
          <p:spPr>
            <a:xfrm rot="1800000">
              <a:off x="234360" y="950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00" name="CustomShape 64"/>
            <p:cNvSpPr/>
            <p:nvPr/>
          </p:nvSpPr>
          <p:spPr>
            <a:xfrm rot="1800000">
              <a:off x="-437400" y="2113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01" name="CustomShape 65"/>
            <p:cNvSpPr/>
            <p:nvPr/>
          </p:nvSpPr>
          <p:spPr>
            <a:xfrm rot="1800000">
              <a:off x="-1108800" y="3277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02" name="CustomShape 66"/>
            <p:cNvSpPr/>
            <p:nvPr/>
          </p:nvSpPr>
          <p:spPr>
            <a:xfrm rot="1800000">
              <a:off x="5608080" y="-3704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03" name="CustomShape 67"/>
            <p:cNvSpPr/>
            <p:nvPr/>
          </p:nvSpPr>
          <p:spPr>
            <a:xfrm rot="1800000">
              <a:off x="6946920" y="-3707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04" name="CustomShape 68"/>
            <p:cNvSpPr/>
            <p:nvPr/>
          </p:nvSpPr>
          <p:spPr>
            <a:xfrm rot="1800000">
              <a:off x="6275160" y="-2545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05" name="CustomShape 69"/>
            <p:cNvSpPr/>
            <p:nvPr/>
          </p:nvSpPr>
          <p:spPr>
            <a:xfrm rot="1800000">
              <a:off x="5603400" y="-138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06" name="CustomShape 70"/>
            <p:cNvSpPr/>
            <p:nvPr/>
          </p:nvSpPr>
          <p:spPr>
            <a:xfrm rot="1800000">
              <a:off x="4931280" y="-218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07" name="CustomShape 71"/>
            <p:cNvSpPr/>
            <p:nvPr/>
          </p:nvSpPr>
          <p:spPr>
            <a:xfrm rot="1800000">
              <a:off x="4259880" y="946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08" name="CustomShape 72"/>
            <p:cNvSpPr/>
            <p:nvPr/>
          </p:nvSpPr>
          <p:spPr>
            <a:xfrm rot="1800000">
              <a:off x="3587760" y="2108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09" name="CustomShape 73"/>
            <p:cNvSpPr/>
            <p:nvPr/>
          </p:nvSpPr>
          <p:spPr>
            <a:xfrm rot="1800000">
              <a:off x="2916000" y="327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510" name="CustomShape 74"/>
            <p:cNvSpPr/>
            <p:nvPr/>
          </p:nvSpPr>
          <p:spPr>
            <a:xfrm rot="1800000">
              <a:off x="2244240" y="44359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511" name="CustomShape 75"/>
            <p:cNvSpPr/>
            <p:nvPr/>
          </p:nvSpPr>
          <p:spPr>
            <a:xfrm rot="1800000">
              <a:off x="4936320" y="-2539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12" name="CustomShape 76"/>
            <p:cNvSpPr/>
            <p:nvPr/>
          </p:nvSpPr>
          <p:spPr>
            <a:xfrm rot="1800000">
              <a:off x="4264200" y="-1377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13" name="CustomShape 77"/>
            <p:cNvSpPr/>
            <p:nvPr/>
          </p:nvSpPr>
          <p:spPr>
            <a:xfrm rot="1800000">
              <a:off x="3592800" y="-212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14" name="CustomShape 78"/>
            <p:cNvSpPr/>
            <p:nvPr/>
          </p:nvSpPr>
          <p:spPr>
            <a:xfrm rot="1800000">
              <a:off x="2920680" y="949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15" name="CustomShape 79"/>
            <p:cNvSpPr/>
            <p:nvPr/>
          </p:nvSpPr>
          <p:spPr>
            <a:xfrm rot="1800000">
              <a:off x="2248920" y="2113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16" name="CustomShape 80"/>
            <p:cNvSpPr/>
            <p:nvPr/>
          </p:nvSpPr>
          <p:spPr>
            <a:xfrm rot="1800000">
              <a:off x="1577160" y="327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17" name="CustomShape 81"/>
            <p:cNvSpPr/>
            <p:nvPr/>
          </p:nvSpPr>
          <p:spPr>
            <a:xfrm rot="1800000">
              <a:off x="905400" y="4441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18" name="CustomShape 82"/>
            <p:cNvSpPr/>
            <p:nvPr/>
          </p:nvSpPr>
          <p:spPr>
            <a:xfrm rot="1800000">
              <a:off x="-3794760" y="-9133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19" name="CustomShape 83"/>
            <p:cNvSpPr/>
            <p:nvPr/>
          </p:nvSpPr>
          <p:spPr>
            <a:xfrm rot="1800000">
              <a:off x="-2455920" y="-9136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0" name="CustomShape 84"/>
            <p:cNvSpPr/>
            <p:nvPr/>
          </p:nvSpPr>
          <p:spPr>
            <a:xfrm rot="1800000">
              <a:off x="-3127680" y="-7974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1" name="CustomShape 85"/>
            <p:cNvSpPr/>
            <p:nvPr/>
          </p:nvSpPr>
          <p:spPr>
            <a:xfrm rot="1800000">
              <a:off x="-3799440" y="-6809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2" name="CustomShape 86"/>
            <p:cNvSpPr/>
            <p:nvPr/>
          </p:nvSpPr>
          <p:spPr>
            <a:xfrm rot="1800000">
              <a:off x="-4471560" y="-5646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3" name="CustomShape 87"/>
            <p:cNvSpPr/>
            <p:nvPr/>
          </p:nvSpPr>
          <p:spPr>
            <a:xfrm rot="1800000">
              <a:off x="-5142960" y="-4482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4" name="CustomShape 88"/>
            <p:cNvSpPr/>
            <p:nvPr/>
          </p:nvSpPr>
          <p:spPr>
            <a:xfrm rot="1800000">
              <a:off x="-5815080" y="-3319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5" name="CustomShape 89"/>
            <p:cNvSpPr/>
            <p:nvPr/>
          </p:nvSpPr>
          <p:spPr>
            <a:xfrm rot="1800000">
              <a:off x="-6486840" y="-2155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6" name="CustomShape 90"/>
            <p:cNvSpPr/>
            <p:nvPr/>
          </p:nvSpPr>
          <p:spPr>
            <a:xfrm rot="1800000">
              <a:off x="-7158600" y="-992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7" name="CustomShape 91"/>
            <p:cNvSpPr/>
            <p:nvPr/>
          </p:nvSpPr>
          <p:spPr>
            <a:xfrm rot="1800000">
              <a:off x="-4466520" y="-7968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28" name="CustomShape 92"/>
            <p:cNvSpPr/>
            <p:nvPr/>
          </p:nvSpPr>
          <p:spPr>
            <a:xfrm rot="1800000">
              <a:off x="-5138640" y="-6806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29" name="CustomShape 93"/>
            <p:cNvSpPr/>
            <p:nvPr/>
          </p:nvSpPr>
          <p:spPr>
            <a:xfrm rot="1800000">
              <a:off x="-5810040" y="-5641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30" name="CustomShape 94"/>
            <p:cNvSpPr/>
            <p:nvPr/>
          </p:nvSpPr>
          <p:spPr>
            <a:xfrm rot="1800000">
              <a:off x="-6482160" y="-4479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31" name="CustomShape 95"/>
            <p:cNvSpPr/>
            <p:nvPr/>
          </p:nvSpPr>
          <p:spPr>
            <a:xfrm rot="1800000">
              <a:off x="-7153920" y="-3314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32" name="CustomShape 96"/>
            <p:cNvSpPr/>
            <p:nvPr/>
          </p:nvSpPr>
          <p:spPr>
            <a:xfrm rot="1800000">
              <a:off x="-7825680" y="-215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33" name="CustomShape 97"/>
            <p:cNvSpPr/>
            <p:nvPr/>
          </p:nvSpPr>
          <p:spPr>
            <a:xfrm rot="1800000">
              <a:off x="-8497440" y="-987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34" name="CustomShape 98"/>
            <p:cNvSpPr/>
            <p:nvPr/>
          </p:nvSpPr>
          <p:spPr>
            <a:xfrm rot="1800000">
              <a:off x="-1780200" y="-7970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35" name="CustomShape 99"/>
            <p:cNvSpPr/>
            <p:nvPr/>
          </p:nvSpPr>
          <p:spPr>
            <a:xfrm rot="1800000">
              <a:off x="-441000" y="-7973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36" name="CustomShape 100"/>
            <p:cNvSpPr/>
            <p:nvPr/>
          </p:nvSpPr>
          <p:spPr>
            <a:xfrm rot="1800000">
              <a:off x="-1113120" y="-6810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37" name="CustomShape 101"/>
            <p:cNvSpPr/>
            <p:nvPr/>
          </p:nvSpPr>
          <p:spPr>
            <a:xfrm rot="1800000">
              <a:off x="-1784880" y="-5646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38" name="CustomShape 102"/>
            <p:cNvSpPr/>
            <p:nvPr/>
          </p:nvSpPr>
          <p:spPr>
            <a:xfrm rot="1800000">
              <a:off x="-2456640" y="-4483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39" name="CustomShape 103"/>
            <p:cNvSpPr/>
            <p:nvPr/>
          </p:nvSpPr>
          <p:spPr>
            <a:xfrm rot="1800000">
              <a:off x="-3128400" y="-3319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40" name="CustomShape 104"/>
            <p:cNvSpPr/>
            <p:nvPr/>
          </p:nvSpPr>
          <p:spPr>
            <a:xfrm rot="1800000">
              <a:off x="-3800160" y="-2156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41" name="CustomShape 105"/>
            <p:cNvSpPr/>
            <p:nvPr/>
          </p:nvSpPr>
          <p:spPr>
            <a:xfrm rot="1800000">
              <a:off x="-4471920" y="-991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542" name="CustomShape 106"/>
            <p:cNvSpPr/>
            <p:nvPr/>
          </p:nvSpPr>
          <p:spPr>
            <a:xfrm rot="1800000">
              <a:off x="-5143680" y="170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543" name="CustomShape 107"/>
            <p:cNvSpPr/>
            <p:nvPr/>
          </p:nvSpPr>
          <p:spPr>
            <a:xfrm rot="1800000">
              <a:off x="-2451960" y="-68054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44" name="CustomShape 108"/>
            <p:cNvSpPr/>
            <p:nvPr/>
          </p:nvSpPr>
          <p:spPr>
            <a:xfrm rot="1800000">
              <a:off x="-3123720" y="-56430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45" name="CustomShape 109"/>
            <p:cNvSpPr/>
            <p:nvPr/>
          </p:nvSpPr>
          <p:spPr>
            <a:xfrm rot="1800000">
              <a:off x="-3795480" y="-4478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46" name="CustomShape 110"/>
            <p:cNvSpPr/>
            <p:nvPr/>
          </p:nvSpPr>
          <p:spPr>
            <a:xfrm rot="1800000">
              <a:off x="-4467240" y="-3315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47" name="CustomShape 111"/>
            <p:cNvSpPr/>
            <p:nvPr/>
          </p:nvSpPr>
          <p:spPr>
            <a:xfrm rot="1800000">
              <a:off x="-5139000" y="-2151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48" name="CustomShape 112"/>
            <p:cNvSpPr/>
            <p:nvPr/>
          </p:nvSpPr>
          <p:spPr>
            <a:xfrm rot="1800000">
              <a:off x="-5810760" y="-988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49" name="CustomShape 113"/>
            <p:cNvSpPr/>
            <p:nvPr/>
          </p:nvSpPr>
          <p:spPr>
            <a:xfrm rot="1800000">
              <a:off x="-6482520" y="175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0" name="CustomShape 114"/>
            <p:cNvSpPr/>
            <p:nvPr/>
          </p:nvSpPr>
          <p:spPr>
            <a:xfrm rot="1800000">
              <a:off x="234360" y="-6806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1" name="CustomShape 115"/>
            <p:cNvSpPr/>
            <p:nvPr/>
          </p:nvSpPr>
          <p:spPr>
            <a:xfrm rot="1800000">
              <a:off x="1573200" y="-6810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2" name="CustomShape 116"/>
            <p:cNvSpPr/>
            <p:nvPr/>
          </p:nvSpPr>
          <p:spPr>
            <a:xfrm rot="1800000">
              <a:off x="901440" y="-5647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3" name="CustomShape 117"/>
            <p:cNvSpPr/>
            <p:nvPr/>
          </p:nvSpPr>
          <p:spPr>
            <a:xfrm rot="1800000">
              <a:off x="229680" y="-4483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4" name="CustomShape 118"/>
            <p:cNvSpPr/>
            <p:nvPr/>
          </p:nvSpPr>
          <p:spPr>
            <a:xfrm rot="1800000">
              <a:off x="-441720" y="-3320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5" name="CustomShape 119"/>
            <p:cNvSpPr/>
            <p:nvPr/>
          </p:nvSpPr>
          <p:spPr>
            <a:xfrm rot="1800000">
              <a:off x="-1113480" y="-2155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6" name="CustomShape 120"/>
            <p:cNvSpPr/>
            <p:nvPr/>
          </p:nvSpPr>
          <p:spPr>
            <a:xfrm rot="1800000">
              <a:off x="-1785240" y="-993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7" name="CustomShape 121"/>
            <p:cNvSpPr/>
            <p:nvPr/>
          </p:nvSpPr>
          <p:spPr>
            <a:xfrm rot="1800000">
              <a:off x="-2457000" y="171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58" name="CustomShape 122"/>
            <p:cNvSpPr/>
            <p:nvPr/>
          </p:nvSpPr>
          <p:spPr>
            <a:xfrm rot="1800000">
              <a:off x="-3128760" y="1333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59" name="CustomShape 123"/>
            <p:cNvSpPr/>
            <p:nvPr/>
          </p:nvSpPr>
          <p:spPr>
            <a:xfrm rot="1800000">
              <a:off x="-437040" y="-5641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0" name="CustomShape 124"/>
            <p:cNvSpPr/>
            <p:nvPr/>
          </p:nvSpPr>
          <p:spPr>
            <a:xfrm rot="1800000">
              <a:off x="-1108800" y="-4479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1" name="CustomShape 125"/>
            <p:cNvSpPr/>
            <p:nvPr/>
          </p:nvSpPr>
          <p:spPr>
            <a:xfrm rot="1800000">
              <a:off x="-1780560" y="-331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2" name="CustomShape 126"/>
            <p:cNvSpPr/>
            <p:nvPr/>
          </p:nvSpPr>
          <p:spPr>
            <a:xfrm rot="1800000">
              <a:off x="-2452320" y="-2152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3" name="CustomShape 127"/>
            <p:cNvSpPr/>
            <p:nvPr/>
          </p:nvSpPr>
          <p:spPr>
            <a:xfrm rot="1800000">
              <a:off x="-3124080" y="-987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4" name="CustomShape 128"/>
            <p:cNvSpPr/>
            <p:nvPr/>
          </p:nvSpPr>
          <p:spPr>
            <a:xfrm rot="1800000">
              <a:off x="-3795840" y="174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5" name="CustomShape 129"/>
            <p:cNvSpPr/>
            <p:nvPr/>
          </p:nvSpPr>
          <p:spPr>
            <a:xfrm rot="1800000">
              <a:off x="-4467600" y="133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6" name="CustomShape 130"/>
            <p:cNvSpPr/>
            <p:nvPr/>
          </p:nvSpPr>
          <p:spPr>
            <a:xfrm rot="1800000">
              <a:off x="2249280" y="-5643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7" name="CustomShape 131"/>
            <p:cNvSpPr/>
            <p:nvPr/>
          </p:nvSpPr>
          <p:spPr>
            <a:xfrm rot="1800000">
              <a:off x="3588120" y="-5646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68" name="CustomShape 132"/>
            <p:cNvSpPr/>
            <p:nvPr/>
          </p:nvSpPr>
          <p:spPr>
            <a:xfrm rot="1800000">
              <a:off x="2916360" y="-4484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69" name="CustomShape 133"/>
            <p:cNvSpPr/>
            <p:nvPr/>
          </p:nvSpPr>
          <p:spPr>
            <a:xfrm rot="1800000">
              <a:off x="2244600" y="-3319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0" name="CustomShape 134"/>
            <p:cNvSpPr/>
            <p:nvPr/>
          </p:nvSpPr>
          <p:spPr>
            <a:xfrm rot="1800000">
              <a:off x="1572840" y="-2157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71" name="CustomShape 135"/>
            <p:cNvSpPr/>
            <p:nvPr/>
          </p:nvSpPr>
          <p:spPr>
            <a:xfrm rot="1800000">
              <a:off x="901080" y="-992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2" name="CustomShape 136"/>
            <p:cNvSpPr/>
            <p:nvPr/>
          </p:nvSpPr>
          <p:spPr>
            <a:xfrm rot="1800000">
              <a:off x="228960" y="169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73" name="CustomShape 137"/>
            <p:cNvSpPr/>
            <p:nvPr/>
          </p:nvSpPr>
          <p:spPr>
            <a:xfrm rot="1800000">
              <a:off x="-442080" y="1334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4" name="CustomShape 138"/>
            <p:cNvSpPr/>
            <p:nvPr/>
          </p:nvSpPr>
          <p:spPr>
            <a:xfrm rot="1800000">
              <a:off x="-1114200" y="2496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75" name="CustomShape 139"/>
            <p:cNvSpPr/>
            <p:nvPr/>
          </p:nvSpPr>
          <p:spPr>
            <a:xfrm rot="1800000">
              <a:off x="1577520" y="-4478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6" name="CustomShape 140"/>
            <p:cNvSpPr/>
            <p:nvPr/>
          </p:nvSpPr>
          <p:spPr>
            <a:xfrm rot="1800000">
              <a:off x="905760" y="-3316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77" name="CustomShape 141"/>
            <p:cNvSpPr/>
            <p:nvPr/>
          </p:nvSpPr>
          <p:spPr>
            <a:xfrm rot="1800000">
              <a:off x="234000" y="-215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78" name="CustomShape 142"/>
            <p:cNvSpPr/>
            <p:nvPr/>
          </p:nvSpPr>
          <p:spPr>
            <a:xfrm rot="1800000">
              <a:off x="-437760" y="-989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79" name="CustomShape 143"/>
            <p:cNvSpPr/>
            <p:nvPr/>
          </p:nvSpPr>
          <p:spPr>
            <a:xfrm rot="1800000">
              <a:off x="-1109160" y="175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80" name="CustomShape 144"/>
            <p:cNvSpPr/>
            <p:nvPr/>
          </p:nvSpPr>
          <p:spPr>
            <a:xfrm rot="1800000">
              <a:off x="-1781280" y="133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1" name="CustomShape 145"/>
            <p:cNvSpPr/>
            <p:nvPr/>
          </p:nvSpPr>
          <p:spPr>
            <a:xfrm rot="1800000">
              <a:off x="-2453040" y="2502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82" name="CustomShape 146"/>
            <p:cNvSpPr/>
            <p:nvPr/>
          </p:nvSpPr>
          <p:spPr>
            <a:xfrm rot="1800000">
              <a:off x="4263840" y="-4480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3" name="CustomShape 147"/>
            <p:cNvSpPr/>
            <p:nvPr/>
          </p:nvSpPr>
          <p:spPr>
            <a:xfrm rot="1800000">
              <a:off x="5603040" y="-4483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84" name="CustomShape 148"/>
            <p:cNvSpPr/>
            <p:nvPr/>
          </p:nvSpPr>
          <p:spPr>
            <a:xfrm rot="1800000">
              <a:off x="4930920" y="-332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5" name="CustomShape 149"/>
            <p:cNvSpPr/>
            <p:nvPr/>
          </p:nvSpPr>
          <p:spPr>
            <a:xfrm rot="1800000">
              <a:off x="4259520" y="-2156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86" name="CustomShape 150"/>
            <p:cNvSpPr/>
            <p:nvPr/>
          </p:nvSpPr>
          <p:spPr>
            <a:xfrm rot="1800000">
              <a:off x="3587400" y="-993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7" name="CustomShape 151"/>
            <p:cNvSpPr/>
            <p:nvPr/>
          </p:nvSpPr>
          <p:spPr>
            <a:xfrm rot="1800000">
              <a:off x="2915640" y="170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88" name="CustomShape 152"/>
            <p:cNvSpPr/>
            <p:nvPr/>
          </p:nvSpPr>
          <p:spPr>
            <a:xfrm rot="1800000">
              <a:off x="2243880" y="1333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89" name="CustomShape 153"/>
            <p:cNvSpPr/>
            <p:nvPr/>
          </p:nvSpPr>
          <p:spPr>
            <a:xfrm rot="1800000">
              <a:off x="1572120" y="2497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0" name="CustomShape 154"/>
            <p:cNvSpPr/>
            <p:nvPr/>
          </p:nvSpPr>
          <p:spPr>
            <a:xfrm rot="1800000">
              <a:off x="900360" y="3660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1" name="CustomShape 155"/>
            <p:cNvSpPr/>
            <p:nvPr/>
          </p:nvSpPr>
          <p:spPr>
            <a:xfrm rot="1800000">
              <a:off x="3592080" y="-331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2" name="CustomShape 156"/>
            <p:cNvSpPr/>
            <p:nvPr/>
          </p:nvSpPr>
          <p:spPr>
            <a:xfrm rot="1800000">
              <a:off x="2920320" y="-2153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3" name="CustomShape 157"/>
            <p:cNvSpPr/>
            <p:nvPr/>
          </p:nvSpPr>
          <p:spPr>
            <a:xfrm rot="1800000">
              <a:off x="2248560" y="-988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4" name="CustomShape 158"/>
            <p:cNvSpPr/>
            <p:nvPr/>
          </p:nvSpPr>
          <p:spPr>
            <a:xfrm rot="1800000">
              <a:off x="1576800" y="173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5" name="CustomShape 159"/>
            <p:cNvSpPr/>
            <p:nvPr/>
          </p:nvSpPr>
          <p:spPr>
            <a:xfrm rot="1800000">
              <a:off x="905040" y="1338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6" name="CustomShape 160"/>
            <p:cNvSpPr/>
            <p:nvPr/>
          </p:nvSpPr>
          <p:spPr>
            <a:xfrm rot="1800000">
              <a:off x="233280" y="2500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597" name="CustomShape 161"/>
            <p:cNvSpPr/>
            <p:nvPr/>
          </p:nvSpPr>
          <p:spPr>
            <a:xfrm rot="1800000">
              <a:off x="-438120" y="366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598" name="CustomShape 162"/>
            <p:cNvSpPr/>
            <p:nvPr/>
          </p:nvSpPr>
          <p:spPr>
            <a:xfrm rot="1800000">
              <a:off x="-1056240" y="-735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599" name="CustomShape 163"/>
            <p:cNvSpPr/>
            <p:nvPr/>
          </p:nvSpPr>
          <p:spPr>
            <a:xfrm rot="1800000">
              <a:off x="-385560" y="-696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0" name="CustomShape 164"/>
            <p:cNvSpPr/>
            <p:nvPr/>
          </p:nvSpPr>
          <p:spPr>
            <a:xfrm rot="1800000">
              <a:off x="952560" y="-619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1" name="CustomShape 165"/>
            <p:cNvSpPr/>
            <p:nvPr/>
          </p:nvSpPr>
          <p:spPr>
            <a:xfrm rot="1800000">
              <a:off x="1624320" y="-5803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2" name="CustomShape 166"/>
            <p:cNvSpPr/>
            <p:nvPr/>
          </p:nvSpPr>
          <p:spPr>
            <a:xfrm rot="1800000">
              <a:off x="2961720" y="-5030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3" name="CustomShape 167"/>
            <p:cNvSpPr/>
            <p:nvPr/>
          </p:nvSpPr>
          <p:spPr>
            <a:xfrm rot="1800000">
              <a:off x="3633480" y="-4642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4" name="CustomShape 168"/>
            <p:cNvSpPr/>
            <p:nvPr/>
          </p:nvSpPr>
          <p:spPr>
            <a:xfrm rot="1800000">
              <a:off x="4974120" y="-3870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5" name="CustomShape 169"/>
            <p:cNvSpPr/>
            <p:nvPr/>
          </p:nvSpPr>
          <p:spPr>
            <a:xfrm rot="1800000">
              <a:off x="5642640" y="-3482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6" name="CustomShape 170"/>
            <p:cNvSpPr/>
            <p:nvPr/>
          </p:nvSpPr>
          <p:spPr>
            <a:xfrm rot="1800000">
              <a:off x="6983280" y="-270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7" name="CustomShape 171"/>
            <p:cNvSpPr/>
            <p:nvPr/>
          </p:nvSpPr>
          <p:spPr>
            <a:xfrm rot="1800000">
              <a:off x="7655400" y="-2321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8" name="CustomShape 172"/>
            <p:cNvSpPr/>
            <p:nvPr/>
          </p:nvSpPr>
          <p:spPr>
            <a:xfrm rot="1800000">
              <a:off x="-2391840" y="-7347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09" name="CustomShape 173"/>
            <p:cNvSpPr/>
            <p:nvPr/>
          </p:nvSpPr>
          <p:spPr>
            <a:xfrm rot="1800000">
              <a:off x="-1719720" y="-69606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0" name="CustomShape 174"/>
            <p:cNvSpPr/>
            <p:nvPr/>
          </p:nvSpPr>
          <p:spPr>
            <a:xfrm rot="1800000">
              <a:off x="-382320" y="-61873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1" name="CustomShape 175"/>
            <p:cNvSpPr/>
            <p:nvPr/>
          </p:nvSpPr>
          <p:spPr>
            <a:xfrm rot="1800000">
              <a:off x="289080" y="-5799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2" name="CustomShape 176"/>
            <p:cNvSpPr/>
            <p:nvPr/>
          </p:nvSpPr>
          <p:spPr>
            <a:xfrm rot="1800000">
              <a:off x="1629720" y="-5026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3" name="CustomShape 177"/>
            <p:cNvSpPr/>
            <p:nvPr/>
          </p:nvSpPr>
          <p:spPr>
            <a:xfrm rot="1800000">
              <a:off x="2299320" y="-46393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4" name="CustomShape 178"/>
            <p:cNvSpPr/>
            <p:nvPr/>
          </p:nvSpPr>
          <p:spPr>
            <a:xfrm rot="1800000">
              <a:off x="3639960" y="-3865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5" name="CustomShape 179"/>
            <p:cNvSpPr/>
            <p:nvPr/>
          </p:nvSpPr>
          <p:spPr>
            <a:xfrm rot="1800000">
              <a:off x="4311000" y="-3478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6" name="CustomShape 180"/>
            <p:cNvSpPr/>
            <p:nvPr/>
          </p:nvSpPr>
          <p:spPr>
            <a:xfrm rot="1800000">
              <a:off x="5649120" y="-2704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7" name="CustomShape 181"/>
            <p:cNvSpPr/>
            <p:nvPr/>
          </p:nvSpPr>
          <p:spPr>
            <a:xfrm rot="1800000">
              <a:off x="6321240" y="-2317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8" name="CustomShape 182"/>
            <p:cNvSpPr/>
            <p:nvPr/>
          </p:nvSpPr>
          <p:spPr>
            <a:xfrm rot="1800000">
              <a:off x="-1729440" y="-6184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19" name="CustomShape 183"/>
            <p:cNvSpPr/>
            <p:nvPr/>
          </p:nvSpPr>
          <p:spPr>
            <a:xfrm rot="1800000">
              <a:off x="-1058400" y="-57967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0" name="CustomShape 184"/>
            <p:cNvSpPr/>
            <p:nvPr/>
          </p:nvSpPr>
          <p:spPr>
            <a:xfrm rot="1800000">
              <a:off x="279000" y="-5023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1" name="CustomShape 185"/>
            <p:cNvSpPr/>
            <p:nvPr/>
          </p:nvSpPr>
          <p:spPr>
            <a:xfrm rot="1800000">
              <a:off x="951480" y="-46357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2" name="CustomShape 186"/>
            <p:cNvSpPr/>
            <p:nvPr/>
          </p:nvSpPr>
          <p:spPr>
            <a:xfrm rot="1800000">
              <a:off x="2288160" y="-3863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3" name="CustomShape 187"/>
            <p:cNvSpPr/>
            <p:nvPr/>
          </p:nvSpPr>
          <p:spPr>
            <a:xfrm rot="1800000">
              <a:off x="2960280" y="-3475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4" name="CustomShape 188"/>
            <p:cNvSpPr/>
            <p:nvPr/>
          </p:nvSpPr>
          <p:spPr>
            <a:xfrm rot="1800000">
              <a:off x="4301280" y="-2702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5" name="CustomShape 189"/>
            <p:cNvSpPr/>
            <p:nvPr/>
          </p:nvSpPr>
          <p:spPr>
            <a:xfrm rot="1800000">
              <a:off x="4969440" y="-2315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6" name="CustomShape 190"/>
            <p:cNvSpPr/>
            <p:nvPr/>
          </p:nvSpPr>
          <p:spPr>
            <a:xfrm rot="1800000">
              <a:off x="6310080" y="-1541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7" name="CustomShape 191"/>
            <p:cNvSpPr/>
            <p:nvPr/>
          </p:nvSpPr>
          <p:spPr>
            <a:xfrm rot="1800000">
              <a:off x="6982200" y="-1154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8" name="CustomShape 192"/>
            <p:cNvSpPr/>
            <p:nvPr/>
          </p:nvSpPr>
          <p:spPr>
            <a:xfrm rot="1800000">
              <a:off x="-3066120" y="-6179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29" name="CustomShape 193"/>
            <p:cNvSpPr/>
            <p:nvPr/>
          </p:nvSpPr>
          <p:spPr>
            <a:xfrm rot="1800000">
              <a:off x="-2394000" y="-5792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0" name="CustomShape 194"/>
            <p:cNvSpPr/>
            <p:nvPr/>
          </p:nvSpPr>
          <p:spPr>
            <a:xfrm rot="1800000">
              <a:off x="-1056960" y="-5019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1" name="CustomShape 195"/>
            <p:cNvSpPr/>
            <p:nvPr/>
          </p:nvSpPr>
          <p:spPr>
            <a:xfrm rot="1800000">
              <a:off x="-384840" y="-4631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2" name="CustomShape 196"/>
            <p:cNvSpPr/>
            <p:nvPr/>
          </p:nvSpPr>
          <p:spPr>
            <a:xfrm rot="1800000">
              <a:off x="955440" y="-3858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3" name="CustomShape 197"/>
            <p:cNvSpPr/>
            <p:nvPr/>
          </p:nvSpPr>
          <p:spPr>
            <a:xfrm rot="1800000">
              <a:off x="1625040" y="-3471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4" name="CustomShape 198"/>
            <p:cNvSpPr/>
            <p:nvPr/>
          </p:nvSpPr>
          <p:spPr>
            <a:xfrm rot="1800000">
              <a:off x="2965680" y="-2697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5" name="CustomShape 199"/>
            <p:cNvSpPr/>
            <p:nvPr/>
          </p:nvSpPr>
          <p:spPr>
            <a:xfrm rot="1800000">
              <a:off x="3636360" y="-2310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6" name="CustomShape 200"/>
            <p:cNvSpPr/>
            <p:nvPr/>
          </p:nvSpPr>
          <p:spPr>
            <a:xfrm rot="1800000">
              <a:off x="4974840" y="-153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7" name="CustomShape 201"/>
            <p:cNvSpPr/>
            <p:nvPr/>
          </p:nvSpPr>
          <p:spPr>
            <a:xfrm rot="1800000">
              <a:off x="5646960" y="-1149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8" name="CustomShape 202"/>
            <p:cNvSpPr/>
            <p:nvPr/>
          </p:nvSpPr>
          <p:spPr>
            <a:xfrm rot="1800000">
              <a:off x="-2397240" y="-5027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39" name="CustomShape 203"/>
            <p:cNvSpPr/>
            <p:nvPr/>
          </p:nvSpPr>
          <p:spPr>
            <a:xfrm rot="1800000">
              <a:off x="-1726560" y="-4640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0" name="CustomShape 204"/>
            <p:cNvSpPr/>
            <p:nvPr/>
          </p:nvSpPr>
          <p:spPr>
            <a:xfrm rot="1800000">
              <a:off x="-388440" y="-3866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1" name="CustomShape 205"/>
            <p:cNvSpPr/>
            <p:nvPr/>
          </p:nvSpPr>
          <p:spPr>
            <a:xfrm rot="1800000">
              <a:off x="283680" y="-34790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2" name="CustomShape 206"/>
            <p:cNvSpPr/>
            <p:nvPr/>
          </p:nvSpPr>
          <p:spPr>
            <a:xfrm rot="1800000">
              <a:off x="1620360" y="-2706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3" name="CustomShape 207"/>
            <p:cNvSpPr/>
            <p:nvPr/>
          </p:nvSpPr>
          <p:spPr>
            <a:xfrm rot="1800000">
              <a:off x="2292480" y="-2318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4" name="CustomShape 208"/>
            <p:cNvSpPr/>
            <p:nvPr/>
          </p:nvSpPr>
          <p:spPr>
            <a:xfrm rot="1800000">
              <a:off x="3633480" y="-1545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5" name="CustomShape 209"/>
            <p:cNvSpPr/>
            <p:nvPr/>
          </p:nvSpPr>
          <p:spPr>
            <a:xfrm rot="1800000">
              <a:off x="4301640" y="-1158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6" name="CustomShape 210"/>
            <p:cNvSpPr/>
            <p:nvPr/>
          </p:nvSpPr>
          <p:spPr>
            <a:xfrm rot="1800000">
              <a:off x="5642280" y="-3844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7" name="CustomShape 211"/>
            <p:cNvSpPr/>
            <p:nvPr/>
          </p:nvSpPr>
          <p:spPr>
            <a:xfrm rot="1800000">
              <a:off x="6314400" y="2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8" name="CustomShape 212"/>
            <p:cNvSpPr/>
            <p:nvPr/>
          </p:nvSpPr>
          <p:spPr>
            <a:xfrm rot="1800000">
              <a:off x="-3733920" y="-5022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49" name="CustomShape 213"/>
            <p:cNvSpPr/>
            <p:nvPr/>
          </p:nvSpPr>
          <p:spPr>
            <a:xfrm rot="1800000">
              <a:off x="-3061800" y="-4635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0" name="CustomShape 214"/>
            <p:cNvSpPr/>
            <p:nvPr/>
          </p:nvSpPr>
          <p:spPr>
            <a:xfrm rot="1800000">
              <a:off x="-1724760" y="-3862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1" name="CustomShape 215"/>
            <p:cNvSpPr/>
            <p:nvPr/>
          </p:nvSpPr>
          <p:spPr>
            <a:xfrm rot="1800000">
              <a:off x="-1052640" y="-3474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2" name="CustomShape 216"/>
            <p:cNvSpPr/>
            <p:nvPr/>
          </p:nvSpPr>
          <p:spPr>
            <a:xfrm rot="1800000">
              <a:off x="287280" y="-2701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3" name="CustomShape 217"/>
            <p:cNvSpPr/>
            <p:nvPr/>
          </p:nvSpPr>
          <p:spPr>
            <a:xfrm rot="1800000">
              <a:off x="957240" y="-2314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4" name="CustomShape 218"/>
            <p:cNvSpPr/>
            <p:nvPr/>
          </p:nvSpPr>
          <p:spPr>
            <a:xfrm rot="1800000">
              <a:off x="2297880" y="-154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5" name="CustomShape 219"/>
            <p:cNvSpPr/>
            <p:nvPr/>
          </p:nvSpPr>
          <p:spPr>
            <a:xfrm rot="1800000">
              <a:off x="2968560" y="-1153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6" name="CustomShape 220"/>
            <p:cNvSpPr/>
            <p:nvPr/>
          </p:nvSpPr>
          <p:spPr>
            <a:xfrm rot="1800000">
              <a:off x="4307040" y="-379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7" name="CustomShape 221"/>
            <p:cNvSpPr/>
            <p:nvPr/>
          </p:nvSpPr>
          <p:spPr>
            <a:xfrm rot="1800000">
              <a:off x="4978800" y="7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8" name="CustomShape 222"/>
            <p:cNvSpPr/>
            <p:nvPr/>
          </p:nvSpPr>
          <p:spPr>
            <a:xfrm rot="1800000">
              <a:off x="-3065400" y="-3869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59" name="CustomShape 223"/>
            <p:cNvSpPr/>
            <p:nvPr/>
          </p:nvSpPr>
          <p:spPr>
            <a:xfrm rot="1800000">
              <a:off x="-2394720" y="-34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0" name="CustomShape 224"/>
            <p:cNvSpPr/>
            <p:nvPr/>
          </p:nvSpPr>
          <p:spPr>
            <a:xfrm rot="1800000">
              <a:off x="-1056600" y="-2708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1" name="CustomShape 225"/>
            <p:cNvSpPr/>
            <p:nvPr/>
          </p:nvSpPr>
          <p:spPr>
            <a:xfrm rot="1800000">
              <a:off x="-384120" y="-2320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2" name="CustomShape 226"/>
            <p:cNvSpPr/>
            <p:nvPr/>
          </p:nvSpPr>
          <p:spPr>
            <a:xfrm rot="1800000">
              <a:off x="952200" y="-1548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3" name="CustomShape 227"/>
            <p:cNvSpPr/>
            <p:nvPr/>
          </p:nvSpPr>
          <p:spPr>
            <a:xfrm rot="1800000">
              <a:off x="1624320" y="-1160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4" name="CustomShape 228"/>
            <p:cNvSpPr/>
            <p:nvPr/>
          </p:nvSpPr>
          <p:spPr>
            <a:xfrm rot="1800000">
              <a:off x="2964960" y="-387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5" name="CustomShape 229"/>
            <p:cNvSpPr/>
            <p:nvPr/>
          </p:nvSpPr>
          <p:spPr>
            <a:xfrm rot="1800000">
              <a:off x="3633480" y="-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6" name="CustomShape 230"/>
            <p:cNvSpPr/>
            <p:nvPr/>
          </p:nvSpPr>
          <p:spPr>
            <a:xfrm rot="1800000">
              <a:off x="4974120" y="772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7" name="CustomShape 231"/>
            <p:cNvSpPr/>
            <p:nvPr/>
          </p:nvSpPr>
          <p:spPr>
            <a:xfrm rot="1800000">
              <a:off x="5646240" y="1160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8" name="CustomShape 232"/>
            <p:cNvSpPr/>
            <p:nvPr/>
          </p:nvSpPr>
          <p:spPr>
            <a:xfrm rot="1800000">
              <a:off x="-4401720" y="-386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69" name="CustomShape 233"/>
            <p:cNvSpPr/>
            <p:nvPr/>
          </p:nvSpPr>
          <p:spPr>
            <a:xfrm rot="1800000">
              <a:off x="-3729960" y="-3479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0" name="CustomShape 234"/>
            <p:cNvSpPr/>
            <p:nvPr/>
          </p:nvSpPr>
          <p:spPr>
            <a:xfrm rot="1800000">
              <a:off x="-2392560" y="-2705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1" name="CustomShape 235"/>
            <p:cNvSpPr/>
            <p:nvPr/>
          </p:nvSpPr>
          <p:spPr>
            <a:xfrm rot="1800000">
              <a:off x="-1720800" y="-231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2" name="CustomShape 236"/>
            <p:cNvSpPr/>
            <p:nvPr/>
          </p:nvSpPr>
          <p:spPr>
            <a:xfrm rot="1800000">
              <a:off x="-380160" y="-1544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3" name="CustomShape 237"/>
            <p:cNvSpPr/>
            <p:nvPr/>
          </p:nvSpPr>
          <p:spPr>
            <a:xfrm rot="1800000">
              <a:off x="289440" y="-1157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4" name="CustomShape 238"/>
            <p:cNvSpPr/>
            <p:nvPr/>
          </p:nvSpPr>
          <p:spPr>
            <a:xfrm rot="1800000">
              <a:off x="1629720" y="-383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5" name="CustomShape 239"/>
            <p:cNvSpPr/>
            <p:nvPr/>
          </p:nvSpPr>
          <p:spPr>
            <a:xfrm rot="1800000">
              <a:off x="2300760" y="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6" name="CustomShape 240"/>
            <p:cNvSpPr/>
            <p:nvPr/>
          </p:nvSpPr>
          <p:spPr>
            <a:xfrm rot="1800000">
              <a:off x="3638880" y="776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7" name="CustomShape 241"/>
            <p:cNvSpPr/>
            <p:nvPr/>
          </p:nvSpPr>
          <p:spPr>
            <a:xfrm rot="1800000">
              <a:off x="4311000" y="116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8" name="CustomShape 242"/>
            <p:cNvSpPr/>
            <p:nvPr/>
          </p:nvSpPr>
          <p:spPr>
            <a:xfrm rot="1800000">
              <a:off x="-3733200" y="-2712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79" name="CustomShape 243"/>
            <p:cNvSpPr/>
            <p:nvPr/>
          </p:nvSpPr>
          <p:spPr>
            <a:xfrm rot="1800000">
              <a:off x="-3062520" y="-23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0" name="CustomShape 244"/>
            <p:cNvSpPr/>
            <p:nvPr/>
          </p:nvSpPr>
          <p:spPr>
            <a:xfrm rot="1800000">
              <a:off x="-1724400" y="-1551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1" name="CustomShape 245"/>
            <p:cNvSpPr/>
            <p:nvPr/>
          </p:nvSpPr>
          <p:spPr>
            <a:xfrm rot="1800000">
              <a:off x="-1052280" y="-1164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2" name="CustomShape 246"/>
            <p:cNvSpPr/>
            <p:nvPr/>
          </p:nvSpPr>
          <p:spPr>
            <a:xfrm rot="1800000">
              <a:off x="284400" y="-392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3" name="CustomShape 247"/>
            <p:cNvSpPr/>
            <p:nvPr/>
          </p:nvSpPr>
          <p:spPr>
            <a:xfrm rot="1800000">
              <a:off x="956160" y="-3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4" name="CustomShape 248"/>
            <p:cNvSpPr/>
            <p:nvPr/>
          </p:nvSpPr>
          <p:spPr>
            <a:xfrm rot="1800000">
              <a:off x="2297160" y="768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5" name="CustomShape 249"/>
            <p:cNvSpPr/>
            <p:nvPr/>
          </p:nvSpPr>
          <p:spPr>
            <a:xfrm rot="1800000">
              <a:off x="2965320" y="1155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6" name="CustomShape 250"/>
            <p:cNvSpPr/>
            <p:nvPr/>
          </p:nvSpPr>
          <p:spPr>
            <a:xfrm rot="1800000">
              <a:off x="4305960" y="1929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7" name="CustomShape 251"/>
            <p:cNvSpPr/>
            <p:nvPr/>
          </p:nvSpPr>
          <p:spPr>
            <a:xfrm rot="1800000">
              <a:off x="4978440" y="2316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8" name="CustomShape 252"/>
            <p:cNvSpPr/>
            <p:nvPr/>
          </p:nvSpPr>
          <p:spPr>
            <a:xfrm rot="1800000">
              <a:off x="-5069520" y="-2709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89" name="CustomShape 253"/>
            <p:cNvSpPr/>
            <p:nvPr/>
          </p:nvSpPr>
          <p:spPr>
            <a:xfrm rot="1800000">
              <a:off x="-4397760" y="-2322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0" name="CustomShape 254"/>
            <p:cNvSpPr/>
            <p:nvPr/>
          </p:nvSpPr>
          <p:spPr>
            <a:xfrm rot="1800000">
              <a:off x="-3060360" y="-1549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1" name="CustomShape 255"/>
            <p:cNvSpPr/>
            <p:nvPr/>
          </p:nvSpPr>
          <p:spPr>
            <a:xfrm rot="1800000">
              <a:off x="-2388600" y="-1161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2" name="CustomShape 256"/>
            <p:cNvSpPr/>
            <p:nvPr/>
          </p:nvSpPr>
          <p:spPr>
            <a:xfrm rot="1800000">
              <a:off x="-1047960" y="-387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3" name="CustomShape 257"/>
            <p:cNvSpPr/>
            <p:nvPr/>
          </p:nvSpPr>
          <p:spPr>
            <a:xfrm rot="1800000">
              <a:off x="-378360" y="-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4" name="CustomShape 258"/>
            <p:cNvSpPr/>
            <p:nvPr/>
          </p:nvSpPr>
          <p:spPr>
            <a:xfrm rot="1800000">
              <a:off x="961920" y="772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5" name="CustomShape 259"/>
            <p:cNvSpPr/>
            <p:nvPr/>
          </p:nvSpPr>
          <p:spPr>
            <a:xfrm rot="1800000">
              <a:off x="1632960" y="115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6" name="CustomShape 260"/>
            <p:cNvSpPr/>
            <p:nvPr/>
          </p:nvSpPr>
          <p:spPr>
            <a:xfrm rot="1800000">
              <a:off x="2971080" y="1933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7" name="CustomShape 261"/>
            <p:cNvSpPr/>
            <p:nvPr/>
          </p:nvSpPr>
          <p:spPr>
            <a:xfrm rot="1800000">
              <a:off x="3643200" y="232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8" name="CustomShape 262"/>
            <p:cNvSpPr/>
            <p:nvPr/>
          </p:nvSpPr>
          <p:spPr>
            <a:xfrm rot="1800000">
              <a:off x="-4401000" y="-1556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699" name="CustomShape 263"/>
            <p:cNvSpPr/>
            <p:nvPr/>
          </p:nvSpPr>
          <p:spPr>
            <a:xfrm rot="1800000">
              <a:off x="-3730320" y="-1168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0" name="CustomShape 264"/>
            <p:cNvSpPr/>
            <p:nvPr/>
          </p:nvSpPr>
          <p:spPr>
            <a:xfrm rot="1800000">
              <a:off x="-2392200" y="-394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1" name="CustomShape 265"/>
            <p:cNvSpPr/>
            <p:nvPr/>
          </p:nvSpPr>
          <p:spPr>
            <a:xfrm rot="1800000">
              <a:off x="-1720080" y="-7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2" name="CustomShape 266"/>
            <p:cNvSpPr/>
            <p:nvPr/>
          </p:nvSpPr>
          <p:spPr>
            <a:xfrm rot="1800000">
              <a:off x="-383040" y="764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3" name="CustomShape 267"/>
            <p:cNvSpPr/>
            <p:nvPr/>
          </p:nvSpPr>
          <p:spPr>
            <a:xfrm rot="1800000">
              <a:off x="288360" y="115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4" name="CustomShape 268"/>
            <p:cNvSpPr/>
            <p:nvPr/>
          </p:nvSpPr>
          <p:spPr>
            <a:xfrm rot="1800000">
              <a:off x="1629360" y="1925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5" name="CustomShape 269"/>
            <p:cNvSpPr/>
            <p:nvPr/>
          </p:nvSpPr>
          <p:spPr>
            <a:xfrm rot="1800000">
              <a:off x="2297520" y="231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6" name="CustomShape 270"/>
            <p:cNvSpPr/>
            <p:nvPr/>
          </p:nvSpPr>
          <p:spPr>
            <a:xfrm rot="1800000">
              <a:off x="3638160" y="3086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7" name="CustomShape 271"/>
            <p:cNvSpPr/>
            <p:nvPr/>
          </p:nvSpPr>
          <p:spPr>
            <a:xfrm rot="1800000">
              <a:off x="4310640" y="3473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8" name="CustomShape 272"/>
            <p:cNvSpPr/>
            <p:nvPr/>
          </p:nvSpPr>
          <p:spPr>
            <a:xfrm rot="1800000">
              <a:off x="-5737680" y="-1552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09" name="CustomShape 273"/>
            <p:cNvSpPr/>
            <p:nvPr/>
          </p:nvSpPr>
          <p:spPr>
            <a:xfrm rot="1800000">
              <a:off x="-5065560" y="-1165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0" name="CustomShape 274"/>
            <p:cNvSpPr/>
            <p:nvPr/>
          </p:nvSpPr>
          <p:spPr>
            <a:xfrm rot="1800000">
              <a:off x="-3728520" y="-392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1" name="CustomShape 275"/>
            <p:cNvSpPr/>
            <p:nvPr/>
          </p:nvSpPr>
          <p:spPr>
            <a:xfrm rot="1800000">
              <a:off x="-3056400" y="-4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2" name="CustomShape 276"/>
            <p:cNvSpPr/>
            <p:nvPr/>
          </p:nvSpPr>
          <p:spPr>
            <a:xfrm rot="1800000">
              <a:off x="-1715760" y="768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3" name="CustomShape 277"/>
            <p:cNvSpPr/>
            <p:nvPr/>
          </p:nvSpPr>
          <p:spPr>
            <a:xfrm rot="1800000">
              <a:off x="-1046160" y="11556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4" name="CustomShape 278"/>
            <p:cNvSpPr/>
            <p:nvPr/>
          </p:nvSpPr>
          <p:spPr>
            <a:xfrm rot="1800000">
              <a:off x="294120" y="1929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5" name="CustomShape 279"/>
            <p:cNvSpPr/>
            <p:nvPr/>
          </p:nvSpPr>
          <p:spPr>
            <a:xfrm rot="1800000">
              <a:off x="964800" y="2316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6" name="CustomShape 280"/>
            <p:cNvSpPr/>
            <p:nvPr/>
          </p:nvSpPr>
          <p:spPr>
            <a:xfrm rot="1800000">
              <a:off x="2303280" y="3090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7" name="CustomShape 281"/>
            <p:cNvSpPr/>
            <p:nvPr/>
          </p:nvSpPr>
          <p:spPr>
            <a:xfrm rot="1800000">
              <a:off x="2975400" y="3477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8" name="CustomShape 282"/>
            <p:cNvSpPr/>
            <p:nvPr/>
          </p:nvSpPr>
          <p:spPr>
            <a:xfrm rot="1800000">
              <a:off x="-5069160" y="-399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19" name="CustomShape 283"/>
            <p:cNvSpPr/>
            <p:nvPr/>
          </p:nvSpPr>
          <p:spPr>
            <a:xfrm rot="1800000">
              <a:off x="-4398120" y="-11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0" name="CustomShape 284"/>
            <p:cNvSpPr/>
            <p:nvPr/>
          </p:nvSpPr>
          <p:spPr>
            <a:xfrm rot="1800000">
              <a:off x="-3060360" y="76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1" name="CustomShape 285"/>
            <p:cNvSpPr/>
            <p:nvPr/>
          </p:nvSpPr>
          <p:spPr>
            <a:xfrm rot="1800000">
              <a:off x="-2387880" y="1149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2" name="CustomShape 286"/>
            <p:cNvSpPr/>
            <p:nvPr/>
          </p:nvSpPr>
          <p:spPr>
            <a:xfrm rot="1800000">
              <a:off x="-1051200" y="1921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3" name="CustomShape 287"/>
            <p:cNvSpPr/>
            <p:nvPr/>
          </p:nvSpPr>
          <p:spPr>
            <a:xfrm rot="1800000">
              <a:off x="-379080" y="2309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4" name="CustomShape 288"/>
            <p:cNvSpPr/>
            <p:nvPr/>
          </p:nvSpPr>
          <p:spPr>
            <a:xfrm rot="1800000">
              <a:off x="961560" y="3082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5" name="CustomShape 289"/>
            <p:cNvSpPr/>
            <p:nvPr/>
          </p:nvSpPr>
          <p:spPr>
            <a:xfrm rot="1800000">
              <a:off x="1629720" y="3469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6" name="CustomShape 290"/>
            <p:cNvSpPr/>
            <p:nvPr/>
          </p:nvSpPr>
          <p:spPr>
            <a:xfrm rot="1800000">
              <a:off x="2970360" y="4243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7" name="CustomShape 291"/>
            <p:cNvSpPr/>
            <p:nvPr/>
          </p:nvSpPr>
          <p:spPr>
            <a:xfrm rot="1800000">
              <a:off x="3642840" y="4630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8" name="CustomShape 292"/>
            <p:cNvSpPr/>
            <p:nvPr/>
          </p:nvSpPr>
          <p:spPr>
            <a:xfrm rot="1800000">
              <a:off x="-6405480" y="-39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29" name="CustomShape 293"/>
            <p:cNvSpPr/>
            <p:nvPr/>
          </p:nvSpPr>
          <p:spPr>
            <a:xfrm rot="1800000">
              <a:off x="-5733360" y="-8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0" name="CustomShape 294"/>
            <p:cNvSpPr/>
            <p:nvPr/>
          </p:nvSpPr>
          <p:spPr>
            <a:xfrm rot="1800000">
              <a:off x="-4396320" y="764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1" name="CustomShape 295"/>
            <p:cNvSpPr/>
            <p:nvPr/>
          </p:nvSpPr>
          <p:spPr>
            <a:xfrm rot="1800000">
              <a:off x="-3724200" y="1152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2" name="CustomShape 296"/>
            <p:cNvSpPr/>
            <p:nvPr/>
          </p:nvSpPr>
          <p:spPr>
            <a:xfrm rot="1800000">
              <a:off x="-2383560" y="192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3" name="CustomShape 297"/>
            <p:cNvSpPr/>
            <p:nvPr/>
          </p:nvSpPr>
          <p:spPr>
            <a:xfrm rot="1800000">
              <a:off x="-1713960" y="2312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4" name="CustomShape 298"/>
            <p:cNvSpPr/>
            <p:nvPr/>
          </p:nvSpPr>
          <p:spPr>
            <a:xfrm rot="1800000">
              <a:off x="-373320" y="3086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5" name="CustomShape 299"/>
            <p:cNvSpPr/>
            <p:nvPr/>
          </p:nvSpPr>
          <p:spPr>
            <a:xfrm rot="1800000">
              <a:off x="297000" y="3473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6" name="CustomShape 300"/>
            <p:cNvSpPr/>
            <p:nvPr/>
          </p:nvSpPr>
          <p:spPr>
            <a:xfrm rot="1800000">
              <a:off x="1635480" y="4246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7" name="CustomShape 301"/>
            <p:cNvSpPr/>
            <p:nvPr/>
          </p:nvSpPr>
          <p:spPr>
            <a:xfrm rot="1800000">
              <a:off x="2307240" y="4634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8" name="CustomShape 302"/>
            <p:cNvSpPr/>
            <p:nvPr/>
          </p:nvSpPr>
          <p:spPr>
            <a:xfrm rot="1800000">
              <a:off x="-5736960" y="757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39" name="CustomShape 303"/>
            <p:cNvSpPr/>
            <p:nvPr/>
          </p:nvSpPr>
          <p:spPr>
            <a:xfrm rot="1800000">
              <a:off x="-5065920" y="11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0" name="CustomShape 304"/>
            <p:cNvSpPr/>
            <p:nvPr/>
          </p:nvSpPr>
          <p:spPr>
            <a:xfrm rot="1800000">
              <a:off x="-3728160" y="1918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1" name="CustomShape 305"/>
            <p:cNvSpPr/>
            <p:nvPr/>
          </p:nvSpPr>
          <p:spPr>
            <a:xfrm rot="1800000">
              <a:off x="-3055680" y="2305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2" name="CustomShape 306"/>
            <p:cNvSpPr/>
            <p:nvPr/>
          </p:nvSpPr>
          <p:spPr>
            <a:xfrm rot="1800000">
              <a:off x="-1719000" y="3078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3" name="CustomShape 307"/>
            <p:cNvSpPr/>
            <p:nvPr/>
          </p:nvSpPr>
          <p:spPr>
            <a:xfrm rot="1800000">
              <a:off x="-1046880" y="3466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4" name="CustomShape 308"/>
            <p:cNvSpPr/>
            <p:nvPr/>
          </p:nvSpPr>
          <p:spPr>
            <a:xfrm rot="1800000">
              <a:off x="293760" y="4239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5" name="CustomShape 309"/>
            <p:cNvSpPr/>
            <p:nvPr/>
          </p:nvSpPr>
          <p:spPr>
            <a:xfrm rot="1800000">
              <a:off x="961920" y="4626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6" name="CustomShape 310"/>
            <p:cNvSpPr/>
            <p:nvPr/>
          </p:nvSpPr>
          <p:spPr>
            <a:xfrm rot="1800000">
              <a:off x="2302560" y="5400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7" name="CustomShape 311"/>
            <p:cNvSpPr/>
            <p:nvPr/>
          </p:nvSpPr>
          <p:spPr>
            <a:xfrm rot="1800000">
              <a:off x="2974680" y="5787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8" name="CustomShape 312"/>
            <p:cNvSpPr/>
            <p:nvPr/>
          </p:nvSpPr>
          <p:spPr>
            <a:xfrm rot="1800000">
              <a:off x="-7073280" y="76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49" name="CustomShape 313"/>
            <p:cNvSpPr/>
            <p:nvPr/>
          </p:nvSpPr>
          <p:spPr>
            <a:xfrm rot="1800000">
              <a:off x="-6401520" y="1148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0" name="CustomShape 314"/>
            <p:cNvSpPr/>
            <p:nvPr/>
          </p:nvSpPr>
          <p:spPr>
            <a:xfrm rot="1800000">
              <a:off x="-5064120" y="1920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1" name="CustomShape 315"/>
            <p:cNvSpPr/>
            <p:nvPr/>
          </p:nvSpPr>
          <p:spPr>
            <a:xfrm rot="1800000">
              <a:off x="-4392000" y="2309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2" name="CustomShape 316"/>
            <p:cNvSpPr/>
            <p:nvPr/>
          </p:nvSpPr>
          <p:spPr>
            <a:xfrm rot="1800000">
              <a:off x="-3051720" y="308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3" name="CustomShape 317"/>
            <p:cNvSpPr/>
            <p:nvPr/>
          </p:nvSpPr>
          <p:spPr>
            <a:xfrm rot="1800000">
              <a:off x="-2381760" y="3469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4" name="CustomShape 318"/>
            <p:cNvSpPr/>
            <p:nvPr/>
          </p:nvSpPr>
          <p:spPr>
            <a:xfrm rot="1800000">
              <a:off x="-1041120" y="424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5" name="CustomShape 319"/>
            <p:cNvSpPr/>
            <p:nvPr/>
          </p:nvSpPr>
          <p:spPr>
            <a:xfrm rot="1800000">
              <a:off x="-370440" y="4630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6" name="CustomShape 320"/>
            <p:cNvSpPr/>
            <p:nvPr/>
          </p:nvSpPr>
          <p:spPr>
            <a:xfrm rot="1800000">
              <a:off x="967680" y="5403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757" name="CustomShape 321"/>
            <p:cNvSpPr/>
            <p:nvPr/>
          </p:nvSpPr>
          <p:spPr>
            <a:xfrm rot="1800000">
              <a:off x="1639440" y="5791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758" name="PlaceHolder 32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
        <p:nvSpPr>
          <p:cNvPr id="759" name="PlaceHolder 32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ja-JP" sz="2800" spc="-1" strike="noStrike">
                <a:solidFill>
                  <a:srgbClr val="000000"/>
                </a:solidFill>
                <a:latin typeface="Calibri"/>
              </a:rPr>
              <a:t>アウトラインテキストの書式を編集するにはクリックします。</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2</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5</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6</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7</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96" name="Group 1"/>
          <p:cNvGrpSpPr/>
          <p:nvPr/>
        </p:nvGrpSpPr>
        <p:grpSpPr>
          <a:xfrm>
            <a:off x="-8729280" y="-9434160"/>
            <a:ext cx="17458200" cy="15515640"/>
            <a:chOff x="-8729280" y="-9434160"/>
            <a:chExt cx="17458200" cy="15515640"/>
          </a:xfrm>
        </p:grpSpPr>
        <p:sp>
          <p:nvSpPr>
            <p:cNvPr id="797" name="CustomShape 2"/>
            <p:cNvSpPr/>
            <p:nvPr/>
          </p:nvSpPr>
          <p:spPr>
            <a:xfrm rot="1800000">
              <a:off x="-2451960" y="-835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798" name="CustomShape 3"/>
            <p:cNvSpPr/>
            <p:nvPr/>
          </p:nvSpPr>
          <p:spPr>
            <a:xfrm rot="1800000">
              <a:off x="-1113120" y="-8361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799" name="CustomShape 4"/>
            <p:cNvSpPr/>
            <p:nvPr/>
          </p:nvSpPr>
          <p:spPr>
            <a:xfrm rot="1800000">
              <a:off x="-1784880" y="-719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0" name="CustomShape 5"/>
            <p:cNvSpPr/>
            <p:nvPr/>
          </p:nvSpPr>
          <p:spPr>
            <a:xfrm rot="1800000">
              <a:off x="-2456640" y="-6033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1" name="CustomShape 6"/>
            <p:cNvSpPr/>
            <p:nvPr/>
          </p:nvSpPr>
          <p:spPr>
            <a:xfrm rot="1800000">
              <a:off x="-3128400" y="-487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2" name="CustomShape 7"/>
            <p:cNvSpPr/>
            <p:nvPr/>
          </p:nvSpPr>
          <p:spPr>
            <a:xfrm rot="1800000">
              <a:off x="-3800160" y="-3706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3" name="CustomShape 8"/>
            <p:cNvSpPr/>
            <p:nvPr/>
          </p:nvSpPr>
          <p:spPr>
            <a:xfrm rot="1800000">
              <a:off x="-4472280" y="-2544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4" name="CustomShape 9"/>
            <p:cNvSpPr/>
            <p:nvPr/>
          </p:nvSpPr>
          <p:spPr>
            <a:xfrm rot="1800000">
              <a:off x="-5143680" y="-1379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5" name="CustomShape 10"/>
            <p:cNvSpPr/>
            <p:nvPr/>
          </p:nvSpPr>
          <p:spPr>
            <a:xfrm rot="1800000">
              <a:off x="-5815800" y="-217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6" name="CustomShape 11"/>
            <p:cNvSpPr/>
            <p:nvPr/>
          </p:nvSpPr>
          <p:spPr>
            <a:xfrm rot="1800000">
              <a:off x="-3123720" y="-7193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7" name="CustomShape 12"/>
            <p:cNvSpPr/>
            <p:nvPr/>
          </p:nvSpPr>
          <p:spPr>
            <a:xfrm rot="1800000">
              <a:off x="-3795840" y="-6030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08" name="CustomShape 13"/>
            <p:cNvSpPr/>
            <p:nvPr/>
          </p:nvSpPr>
          <p:spPr>
            <a:xfrm rot="1800000">
              <a:off x="-4467240" y="-4866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09" name="CustomShape 14"/>
            <p:cNvSpPr/>
            <p:nvPr/>
          </p:nvSpPr>
          <p:spPr>
            <a:xfrm rot="1800000">
              <a:off x="-5139360" y="-3703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0" name="CustomShape 15"/>
            <p:cNvSpPr/>
            <p:nvPr/>
          </p:nvSpPr>
          <p:spPr>
            <a:xfrm rot="1800000">
              <a:off x="-5811120" y="-2539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1" name="CustomShape 16"/>
            <p:cNvSpPr/>
            <p:nvPr/>
          </p:nvSpPr>
          <p:spPr>
            <a:xfrm rot="1800000">
              <a:off x="-6482880" y="-1376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2" name="CustomShape 17"/>
            <p:cNvSpPr/>
            <p:nvPr/>
          </p:nvSpPr>
          <p:spPr>
            <a:xfrm rot="1800000">
              <a:off x="-7154640" y="-211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3" name="CustomShape 18"/>
            <p:cNvSpPr/>
            <p:nvPr/>
          </p:nvSpPr>
          <p:spPr>
            <a:xfrm rot="1800000">
              <a:off x="-437400" y="-719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4" name="CustomShape 19"/>
            <p:cNvSpPr/>
            <p:nvPr/>
          </p:nvSpPr>
          <p:spPr>
            <a:xfrm rot="1800000">
              <a:off x="901440" y="-7197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5" name="CustomShape 20"/>
            <p:cNvSpPr/>
            <p:nvPr/>
          </p:nvSpPr>
          <p:spPr>
            <a:xfrm rot="1800000">
              <a:off x="229320" y="-6035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6" name="CustomShape 21"/>
            <p:cNvSpPr/>
            <p:nvPr/>
          </p:nvSpPr>
          <p:spPr>
            <a:xfrm rot="1800000">
              <a:off x="-441720" y="-4870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7" name="CustomShape 22"/>
            <p:cNvSpPr/>
            <p:nvPr/>
          </p:nvSpPr>
          <p:spPr>
            <a:xfrm rot="1800000">
              <a:off x="-1113840" y="-3708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18" name="CustomShape 23"/>
            <p:cNvSpPr/>
            <p:nvPr/>
          </p:nvSpPr>
          <p:spPr>
            <a:xfrm rot="1800000">
              <a:off x="-1785600" y="-2543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19" name="CustomShape 24"/>
            <p:cNvSpPr/>
            <p:nvPr/>
          </p:nvSpPr>
          <p:spPr>
            <a:xfrm rot="1800000">
              <a:off x="-2457360" y="-1380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0" name="CustomShape 25"/>
            <p:cNvSpPr/>
            <p:nvPr/>
          </p:nvSpPr>
          <p:spPr>
            <a:xfrm rot="1800000">
              <a:off x="-3129120" y="-216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1" name="CustomShape 26"/>
            <p:cNvSpPr/>
            <p:nvPr/>
          </p:nvSpPr>
          <p:spPr>
            <a:xfrm rot="1800000">
              <a:off x="-3800880" y="94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2" name="CustomShape 27"/>
            <p:cNvSpPr/>
            <p:nvPr/>
          </p:nvSpPr>
          <p:spPr>
            <a:xfrm rot="1800000">
              <a:off x="-1109160" y="-6030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3" name="CustomShape 28"/>
            <p:cNvSpPr/>
            <p:nvPr/>
          </p:nvSpPr>
          <p:spPr>
            <a:xfrm rot="1800000">
              <a:off x="-1780920" y="-4867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4" name="CustomShape 29"/>
            <p:cNvSpPr/>
            <p:nvPr/>
          </p:nvSpPr>
          <p:spPr>
            <a:xfrm rot="1800000">
              <a:off x="-2452680" y="-3702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5" name="CustomShape 30"/>
            <p:cNvSpPr/>
            <p:nvPr/>
          </p:nvSpPr>
          <p:spPr>
            <a:xfrm rot="1800000">
              <a:off x="-3124440" y="-254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6" name="CustomShape 31"/>
            <p:cNvSpPr/>
            <p:nvPr/>
          </p:nvSpPr>
          <p:spPr>
            <a:xfrm rot="1800000">
              <a:off x="-3796200" y="-1375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7" name="CustomShape 32"/>
            <p:cNvSpPr/>
            <p:nvPr/>
          </p:nvSpPr>
          <p:spPr>
            <a:xfrm rot="1800000">
              <a:off x="-4467960" y="-213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28" name="CustomShape 33"/>
            <p:cNvSpPr/>
            <p:nvPr/>
          </p:nvSpPr>
          <p:spPr>
            <a:xfrm rot="1800000">
              <a:off x="-5139720" y="951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29" name="CustomShape 34"/>
            <p:cNvSpPr/>
            <p:nvPr/>
          </p:nvSpPr>
          <p:spPr>
            <a:xfrm rot="1800000">
              <a:off x="1578240" y="-6031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30" name="CustomShape 35"/>
            <p:cNvSpPr/>
            <p:nvPr/>
          </p:nvSpPr>
          <p:spPr>
            <a:xfrm rot="1800000">
              <a:off x="2916000" y="-6034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31" name="CustomShape 36"/>
            <p:cNvSpPr/>
            <p:nvPr/>
          </p:nvSpPr>
          <p:spPr>
            <a:xfrm rot="1800000">
              <a:off x="2244240" y="-4871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32" name="CustomShape 37"/>
            <p:cNvSpPr/>
            <p:nvPr/>
          </p:nvSpPr>
          <p:spPr>
            <a:xfrm rot="1800000">
              <a:off x="1572480" y="-3707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33" name="CustomShape 38"/>
            <p:cNvSpPr/>
            <p:nvPr/>
          </p:nvSpPr>
          <p:spPr>
            <a:xfrm rot="1800000">
              <a:off x="900720" y="-2544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34" name="CustomShape 39"/>
            <p:cNvSpPr/>
            <p:nvPr/>
          </p:nvSpPr>
          <p:spPr>
            <a:xfrm rot="1800000">
              <a:off x="228960" y="-138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35" name="CustomShape 40"/>
            <p:cNvSpPr/>
            <p:nvPr/>
          </p:nvSpPr>
          <p:spPr>
            <a:xfrm rot="1800000">
              <a:off x="-442440" y="-217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36" name="CustomShape 41"/>
            <p:cNvSpPr/>
            <p:nvPr/>
          </p:nvSpPr>
          <p:spPr>
            <a:xfrm rot="1800000">
              <a:off x="-1114200" y="94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37" name="CustomShape 42"/>
            <p:cNvSpPr/>
            <p:nvPr/>
          </p:nvSpPr>
          <p:spPr>
            <a:xfrm rot="1800000">
              <a:off x="-1785960" y="210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38" name="CustomShape 43"/>
            <p:cNvSpPr/>
            <p:nvPr/>
          </p:nvSpPr>
          <p:spPr>
            <a:xfrm rot="1800000">
              <a:off x="906480" y="-48664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39" name="CustomShape 44"/>
            <p:cNvSpPr/>
            <p:nvPr/>
          </p:nvSpPr>
          <p:spPr>
            <a:xfrm rot="1800000">
              <a:off x="234720" y="-3704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0" name="CustomShape 45"/>
            <p:cNvSpPr/>
            <p:nvPr/>
          </p:nvSpPr>
          <p:spPr>
            <a:xfrm rot="1800000">
              <a:off x="-436680" y="-2539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1" name="CustomShape 46"/>
            <p:cNvSpPr/>
            <p:nvPr/>
          </p:nvSpPr>
          <p:spPr>
            <a:xfrm rot="1800000">
              <a:off x="-1108440" y="-13766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2" name="CustomShape 47"/>
            <p:cNvSpPr/>
            <p:nvPr/>
          </p:nvSpPr>
          <p:spPr>
            <a:xfrm rot="1800000">
              <a:off x="-1780200" y="-212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3" name="CustomShape 48"/>
            <p:cNvSpPr/>
            <p:nvPr/>
          </p:nvSpPr>
          <p:spPr>
            <a:xfrm rot="1800000">
              <a:off x="-2451960" y="950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44" name="CustomShape 49"/>
            <p:cNvSpPr/>
            <p:nvPr/>
          </p:nvSpPr>
          <p:spPr>
            <a:xfrm rot="1800000">
              <a:off x="-3123720" y="2114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45" name="CustomShape 50"/>
            <p:cNvSpPr/>
            <p:nvPr/>
          </p:nvSpPr>
          <p:spPr>
            <a:xfrm rot="1800000">
              <a:off x="3593160" y="-4867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46" name="CustomShape 51"/>
            <p:cNvSpPr/>
            <p:nvPr/>
          </p:nvSpPr>
          <p:spPr>
            <a:xfrm rot="1800000">
              <a:off x="4930920" y="-4871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7" name="CustomShape 52"/>
            <p:cNvSpPr/>
            <p:nvPr/>
          </p:nvSpPr>
          <p:spPr>
            <a:xfrm rot="1800000">
              <a:off x="4259160" y="-3708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48" name="CustomShape 53"/>
            <p:cNvSpPr/>
            <p:nvPr/>
          </p:nvSpPr>
          <p:spPr>
            <a:xfrm rot="1800000">
              <a:off x="3587400" y="-254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49" name="CustomShape 54"/>
            <p:cNvSpPr/>
            <p:nvPr/>
          </p:nvSpPr>
          <p:spPr>
            <a:xfrm rot="1800000">
              <a:off x="2915640" y="-1381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0" name="CustomShape 55"/>
            <p:cNvSpPr/>
            <p:nvPr/>
          </p:nvSpPr>
          <p:spPr>
            <a:xfrm rot="1800000">
              <a:off x="2243880" y="-21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1" name="CustomShape 56"/>
            <p:cNvSpPr/>
            <p:nvPr/>
          </p:nvSpPr>
          <p:spPr>
            <a:xfrm rot="1800000">
              <a:off x="1572120" y="945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2" name="CustomShape 57"/>
            <p:cNvSpPr/>
            <p:nvPr/>
          </p:nvSpPr>
          <p:spPr>
            <a:xfrm rot="1800000">
              <a:off x="900360" y="2109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853" name="CustomShape 58"/>
            <p:cNvSpPr/>
            <p:nvPr/>
          </p:nvSpPr>
          <p:spPr>
            <a:xfrm rot="1800000">
              <a:off x="228240" y="3272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54" name="CustomShape 59"/>
            <p:cNvSpPr/>
            <p:nvPr/>
          </p:nvSpPr>
          <p:spPr>
            <a:xfrm rot="1800000">
              <a:off x="2921400" y="-3702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5" name="CustomShape 60"/>
            <p:cNvSpPr/>
            <p:nvPr/>
          </p:nvSpPr>
          <p:spPr>
            <a:xfrm rot="1800000">
              <a:off x="2249640" y="-2540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6" name="CustomShape 61"/>
            <p:cNvSpPr/>
            <p:nvPr/>
          </p:nvSpPr>
          <p:spPr>
            <a:xfrm rot="1800000">
              <a:off x="1577880" y="-1375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7" name="CustomShape 62"/>
            <p:cNvSpPr/>
            <p:nvPr/>
          </p:nvSpPr>
          <p:spPr>
            <a:xfrm rot="1800000">
              <a:off x="906120" y="-213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58" name="CustomShape 63"/>
            <p:cNvSpPr/>
            <p:nvPr/>
          </p:nvSpPr>
          <p:spPr>
            <a:xfrm rot="1800000">
              <a:off x="234360" y="950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59" name="CustomShape 64"/>
            <p:cNvSpPr/>
            <p:nvPr/>
          </p:nvSpPr>
          <p:spPr>
            <a:xfrm rot="1800000">
              <a:off x="-437400" y="2113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60" name="CustomShape 65"/>
            <p:cNvSpPr/>
            <p:nvPr/>
          </p:nvSpPr>
          <p:spPr>
            <a:xfrm rot="1800000">
              <a:off x="-1108800" y="3277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61" name="CustomShape 66"/>
            <p:cNvSpPr/>
            <p:nvPr/>
          </p:nvSpPr>
          <p:spPr>
            <a:xfrm rot="1800000">
              <a:off x="5608080" y="-3704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62" name="CustomShape 67"/>
            <p:cNvSpPr/>
            <p:nvPr/>
          </p:nvSpPr>
          <p:spPr>
            <a:xfrm rot="1800000">
              <a:off x="6946920" y="-3707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63" name="CustomShape 68"/>
            <p:cNvSpPr/>
            <p:nvPr/>
          </p:nvSpPr>
          <p:spPr>
            <a:xfrm rot="1800000">
              <a:off x="6275160" y="-2545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64" name="CustomShape 69"/>
            <p:cNvSpPr/>
            <p:nvPr/>
          </p:nvSpPr>
          <p:spPr>
            <a:xfrm rot="1800000">
              <a:off x="5603400" y="-138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65" name="CustomShape 70"/>
            <p:cNvSpPr/>
            <p:nvPr/>
          </p:nvSpPr>
          <p:spPr>
            <a:xfrm rot="1800000">
              <a:off x="4931280" y="-218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66" name="CustomShape 71"/>
            <p:cNvSpPr/>
            <p:nvPr/>
          </p:nvSpPr>
          <p:spPr>
            <a:xfrm rot="1800000">
              <a:off x="4259880" y="946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67" name="CustomShape 72"/>
            <p:cNvSpPr/>
            <p:nvPr/>
          </p:nvSpPr>
          <p:spPr>
            <a:xfrm rot="1800000">
              <a:off x="3587760" y="2108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68" name="CustomShape 73"/>
            <p:cNvSpPr/>
            <p:nvPr/>
          </p:nvSpPr>
          <p:spPr>
            <a:xfrm rot="1800000">
              <a:off x="2916000" y="327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869" name="CustomShape 74"/>
            <p:cNvSpPr/>
            <p:nvPr/>
          </p:nvSpPr>
          <p:spPr>
            <a:xfrm rot="1800000">
              <a:off x="2244240" y="44359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870" name="CustomShape 75"/>
            <p:cNvSpPr/>
            <p:nvPr/>
          </p:nvSpPr>
          <p:spPr>
            <a:xfrm rot="1800000">
              <a:off x="4936320" y="-2539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71" name="CustomShape 76"/>
            <p:cNvSpPr/>
            <p:nvPr/>
          </p:nvSpPr>
          <p:spPr>
            <a:xfrm rot="1800000">
              <a:off x="4264200" y="-1377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72" name="CustomShape 77"/>
            <p:cNvSpPr/>
            <p:nvPr/>
          </p:nvSpPr>
          <p:spPr>
            <a:xfrm rot="1800000">
              <a:off x="3592800" y="-212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73" name="CustomShape 78"/>
            <p:cNvSpPr/>
            <p:nvPr/>
          </p:nvSpPr>
          <p:spPr>
            <a:xfrm rot="1800000">
              <a:off x="2920680" y="949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74" name="CustomShape 79"/>
            <p:cNvSpPr/>
            <p:nvPr/>
          </p:nvSpPr>
          <p:spPr>
            <a:xfrm rot="1800000">
              <a:off x="2248920" y="2113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75" name="CustomShape 80"/>
            <p:cNvSpPr/>
            <p:nvPr/>
          </p:nvSpPr>
          <p:spPr>
            <a:xfrm rot="1800000">
              <a:off x="1577160" y="327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76" name="CustomShape 81"/>
            <p:cNvSpPr/>
            <p:nvPr/>
          </p:nvSpPr>
          <p:spPr>
            <a:xfrm rot="1800000">
              <a:off x="905400" y="4441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77" name="CustomShape 82"/>
            <p:cNvSpPr/>
            <p:nvPr/>
          </p:nvSpPr>
          <p:spPr>
            <a:xfrm rot="1800000">
              <a:off x="-3794760" y="-9133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78" name="CustomShape 83"/>
            <p:cNvSpPr/>
            <p:nvPr/>
          </p:nvSpPr>
          <p:spPr>
            <a:xfrm rot="1800000">
              <a:off x="-2455920" y="-9136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79" name="CustomShape 84"/>
            <p:cNvSpPr/>
            <p:nvPr/>
          </p:nvSpPr>
          <p:spPr>
            <a:xfrm rot="1800000">
              <a:off x="-3127680" y="-7974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0" name="CustomShape 85"/>
            <p:cNvSpPr/>
            <p:nvPr/>
          </p:nvSpPr>
          <p:spPr>
            <a:xfrm rot="1800000">
              <a:off x="-3799440" y="-6809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1" name="CustomShape 86"/>
            <p:cNvSpPr/>
            <p:nvPr/>
          </p:nvSpPr>
          <p:spPr>
            <a:xfrm rot="1800000">
              <a:off x="-4471560" y="-5646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2" name="CustomShape 87"/>
            <p:cNvSpPr/>
            <p:nvPr/>
          </p:nvSpPr>
          <p:spPr>
            <a:xfrm rot="1800000">
              <a:off x="-5142960" y="-4482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3" name="CustomShape 88"/>
            <p:cNvSpPr/>
            <p:nvPr/>
          </p:nvSpPr>
          <p:spPr>
            <a:xfrm rot="1800000">
              <a:off x="-5815080" y="-3319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4" name="CustomShape 89"/>
            <p:cNvSpPr/>
            <p:nvPr/>
          </p:nvSpPr>
          <p:spPr>
            <a:xfrm rot="1800000">
              <a:off x="-6486840" y="-2155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5" name="CustomShape 90"/>
            <p:cNvSpPr/>
            <p:nvPr/>
          </p:nvSpPr>
          <p:spPr>
            <a:xfrm rot="1800000">
              <a:off x="-7158600" y="-992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6" name="CustomShape 91"/>
            <p:cNvSpPr/>
            <p:nvPr/>
          </p:nvSpPr>
          <p:spPr>
            <a:xfrm rot="1800000">
              <a:off x="-4466520" y="-7968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7" name="CustomShape 92"/>
            <p:cNvSpPr/>
            <p:nvPr/>
          </p:nvSpPr>
          <p:spPr>
            <a:xfrm rot="1800000">
              <a:off x="-5138640" y="-6806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88" name="CustomShape 93"/>
            <p:cNvSpPr/>
            <p:nvPr/>
          </p:nvSpPr>
          <p:spPr>
            <a:xfrm rot="1800000">
              <a:off x="-5810040" y="-5641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89" name="CustomShape 94"/>
            <p:cNvSpPr/>
            <p:nvPr/>
          </p:nvSpPr>
          <p:spPr>
            <a:xfrm rot="1800000">
              <a:off x="-6482160" y="-4479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90" name="CustomShape 95"/>
            <p:cNvSpPr/>
            <p:nvPr/>
          </p:nvSpPr>
          <p:spPr>
            <a:xfrm rot="1800000">
              <a:off x="-7153920" y="-3314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91" name="CustomShape 96"/>
            <p:cNvSpPr/>
            <p:nvPr/>
          </p:nvSpPr>
          <p:spPr>
            <a:xfrm rot="1800000">
              <a:off x="-7825680" y="-215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92" name="CustomShape 97"/>
            <p:cNvSpPr/>
            <p:nvPr/>
          </p:nvSpPr>
          <p:spPr>
            <a:xfrm rot="1800000">
              <a:off x="-8497440" y="-987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93" name="CustomShape 98"/>
            <p:cNvSpPr/>
            <p:nvPr/>
          </p:nvSpPr>
          <p:spPr>
            <a:xfrm rot="1800000">
              <a:off x="-1780200" y="-7970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894" name="CustomShape 99"/>
            <p:cNvSpPr/>
            <p:nvPr/>
          </p:nvSpPr>
          <p:spPr>
            <a:xfrm rot="1800000">
              <a:off x="-441000" y="-7973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95" name="CustomShape 100"/>
            <p:cNvSpPr/>
            <p:nvPr/>
          </p:nvSpPr>
          <p:spPr>
            <a:xfrm rot="1800000">
              <a:off x="-1113120" y="-6810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96" name="CustomShape 101"/>
            <p:cNvSpPr/>
            <p:nvPr/>
          </p:nvSpPr>
          <p:spPr>
            <a:xfrm rot="1800000">
              <a:off x="-1784880" y="-5646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97" name="CustomShape 102"/>
            <p:cNvSpPr/>
            <p:nvPr/>
          </p:nvSpPr>
          <p:spPr>
            <a:xfrm rot="1800000">
              <a:off x="-2456640" y="-4483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898" name="CustomShape 103"/>
            <p:cNvSpPr/>
            <p:nvPr/>
          </p:nvSpPr>
          <p:spPr>
            <a:xfrm rot="1800000">
              <a:off x="-3128400" y="-3319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899" name="CustomShape 104"/>
            <p:cNvSpPr/>
            <p:nvPr/>
          </p:nvSpPr>
          <p:spPr>
            <a:xfrm rot="1800000">
              <a:off x="-3800160" y="-2156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00" name="CustomShape 105"/>
            <p:cNvSpPr/>
            <p:nvPr/>
          </p:nvSpPr>
          <p:spPr>
            <a:xfrm rot="1800000">
              <a:off x="-4471920" y="-991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901" name="CustomShape 106"/>
            <p:cNvSpPr/>
            <p:nvPr/>
          </p:nvSpPr>
          <p:spPr>
            <a:xfrm rot="1800000">
              <a:off x="-5143680" y="170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902" name="CustomShape 107"/>
            <p:cNvSpPr/>
            <p:nvPr/>
          </p:nvSpPr>
          <p:spPr>
            <a:xfrm rot="1800000">
              <a:off x="-2451960" y="-68054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03" name="CustomShape 108"/>
            <p:cNvSpPr/>
            <p:nvPr/>
          </p:nvSpPr>
          <p:spPr>
            <a:xfrm rot="1800000">
              <a:off x="-3123720" y="-56430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04" name="CustomShape 109"/>
            <p:cNvSpPr/>
            <p:nvPr/>
          </p:nvSpPr>
          <p:spPr>
            <a:xfrm rot="1800000">
              <a:off x="-3795480" y="-4478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05" name="CustomShape 110"/>
            <p:cNvSpPr/>
            <p:nvPr/>
          </p:nvSpPr>
          <p:spPr>
            <a:xfrm rot="1800000">
              <a:off x="-4467240" y="-3315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06" name="CustomShape 111"/>
            <p:cNvSpPr/>
            <p:nvPr/>
          </p:nvSpPr>
          <p:spPr>
            <a:xfrm rot="1800000">
              <a:off x="-5139000" y="-2151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07" name="CustomShape 112"/>
            <p:cNvSpPr/>
            <p:nvPr/>
          </p:nvSpPr>
          <p:spPr>
            <a:xfrm rot="1800000">
              <a:off x="-5810760" y="-988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08" name="CustomShape 113"/>
            <p:cNvSpPr/>
            <p:nvPr/>
          </p:nvSpPr>
          <p:spPr>
            <a:xfrm rot="1800000">
              <a:off x="-6482520" y="175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09" name="CustomShape 114"/>
            <p:cNvSpPr/>
            <p:nvPr/>
          </p:nvSpPr>
          <p:spPr>
            <a:xfrm rot="1800000">
              <a:off x="234360" y="-6806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0" name="CustomShape 115"/>
            <p:cNvSpPr/>
            <p:nvPr/>
          </p:nvSpPr>
          <p:spPr>
            <a:xfrm rot="1800000">
              <a:off x="1573200" y="-6810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1" name="CustomShape 116"/>
            <p:cNvSpPr/>
            <p:nvPr/>
          </p:nvSpPr>
          <p:spPr>
            <a:xfrm rot="1800000">
              <a:off x="901440" y="-5647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2" name="CustomShape 117"/>
            <p:cNvSpPr/>
            <p:nvPr/>
          </p:nvSpPr>
          <p:spPr>
            <a:xfrm rot="1800000">
              <a:off x="229680" y="-4483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3" name="CustomShape 118"/>
            <p:cNvSpPr/>
            <p:nvPr/>
          </p:nvSpPr>
          <p:spPr>
            <a:xfrm rot="1800000">
              <a:off x="-441720" y="-3320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4" name="CustomShape 119"/>
            <p:cNvSpPr/>
            <p:nvPr/>
          </p:nvSpPr>
          <p:spPr>
            <a:xfrm rot="1800000">
              <a:off x="-1113480" y="-2155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5" name="CustomShape 120"/>
            <p:cNvSpPr/>
            <p:nvPr/>
          </p:nvSpPr>
          <p:spPr>
            <a:xfrm rot="1800000">
              <a:off x="-1785240" y="-993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6" name="CustomShape 121"/>
            <p:cNvSpPr/>
            <p:nvPr/>
          </p:nvSpPr>
          <p:spPr>
            <a:xfrm rot="1800000">
              <a:off x="-2457000" y="171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7" name="CustomShape 122"/>
            <p:cNvSpPr/>
            <p:nvPr/>
          </p:nvSpPr>
          <p:spPr>
            <a:xfrm rot="1800000">
              <a:off x="-3128760" y="1333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18" name="CustomShape 123"/>
            <p:cNvSpPr/>
            <p:nvPr/>
          </p:nvSpPr>
          <p:spPr>
            <a:xfrm rot="1800000">
              <a:off x="-437040" y="-5641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19" name="CustomShape 124"/>
            <p:cNvSpPr/>
            <p:nvPr/>
          </p:nvSpPr>
          <p:spPr>
            <a:xfrm rot="1800000">
              <a:off x="-1108800" y="-4479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0" name="CustomShape 125"/>
            <p:cNvSpPr/>
            <p:nvPr/>
          </p:nvSpPr>
          <p:spPr>
            <a:xfrm rot="1800000">
              <a:off x="-1780560" y="-331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1" name="CustomShape 126"/>
            <p:cNvSpPr/>
            <p:nvPr/>
          </p:nvSpPr>
          <p:spPr>
            <a:xfrm rot="1800000">
              <a:off x="-2452320" y="-2152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2" name="CustomShape 127"/>
            <p:cNvSpPr/>
            <p:nvPr/>
          </p:nvSpPr>
          <p:spPr>
            <a:xfrm rot="1800000">
              <a:off x="-3124080" y="-987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3" name="CustomShape 128"/>
            <p:cNvSpPr/>
            <p:nvPr/>
          </p:nvSpPr>
          <p:spPr>
            <a:xfrm rot="1800000">
              <a:off x="-3795840" y="174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4" name="CustomShape 129"/>
            <p:cNvSpPr/>
            <p:nvPr/>
          </p:nvSpPr>
          <p:spPr>
            <a:xfrm rot="1800000">
              <a:off x="-4467600" y="133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5" name="CustomShape 130"/>
            <p:cNvSpPr/>
            <p:nvPr/>
          </p:nvSpPr>
          <p:spPr>
            <a:xfrm rot="1800000">
              <a:off x="2249280" y="-5643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6" name="CustomShape 131"/>
            <p:cNvSpPr/>
            <p:nvPr/>
          </p:nvSpPr>
          <p:spPr>
            <a:xfrm rot="1800000">
              <a:off x="3588120" y="-5646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7" name="CustomShape 132"/>
            <p:cNvSpPr/>
            <p:nvPr/>
          </p:nvSpPr>
          <p:spPr>
            <a:xfrm rot="1800000">
              <a:off x="2916360" y="-4484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28" name="CustomShape 133"/>
            <p:cNvSpPr/>
            <p:nvPr/>
          </p:nvSpPr>
          <p:spPr>
            <a:xfrm rot="1800000">
              <a:off x="2244600" y="-3319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29" name="CustomShape 134"/>
            <p:cNvSpPr/>
            <p:nvPr/>
          </p:nvSpPr>
          <p:spPr>
            <a:xfrm rot="1800000">
              <a:off x="1572840" y="-2157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0" name="CustomShape 135"/>
            <p:cNvSpPr/>
            <p:nvPr/>
          </p:nvSpPr>
          <p:spPr>
            <a:xfrm rot="1800000">
              <a:off x="901080" y="-992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1" name="CustomShape 136"/>
            <p:cNvSpPr/>
            <p:nvPr/>
          </p:nvSpPr>
          <p:spPr>
            <a:xfrm rot="1800000">
              <a:off x="228960" y="169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2" name="CustomShape 137"/>
            <p:cNvSpPr/>
            <p:nvPr/>
          </p:nvSpPr>
          <p:spPr>
            <a:xfrm rot="1800000">
              <a:off x="-442080" y="1334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3" name="CustomShape 138"/>
            <p:cNvSpPr/>
            <p:nvPr/>
          </p:nvSpPr>
          <p:spPr>
            <a:xfrm rot="1800000">
              <a:off x="-1114200" y="2496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4" name="CustomShape 139"/>
            <p:cNvSpPr/>
            <p:nvPr/>
          </p:nvSpPr>
          <p:spPr>
            <a:xfrm rot="1800000">
              <a:off x="1577520" y="-4478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5" name="CustomShape 140"/>
            <p:cNvSpPr/>
            <p:nvPr/>
          </p:nvSpPr>
          <p:spPr>
            <a:xfrm rot="1800000">
              <a:off x="905760" y="-3316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6" name="CustomShape 141"/>
            <p:cNvSpPr/>
            <p:nvPr/>
          </p:nvSpPr>
          <p:spPr>
            <a:xfrm rot="1800000">
              <a:off x="234000" y="-215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7" name="CustomShape 142"/>
            <p:cNvSpPr/>
            <p:nvPr/>
          </p:nvSpPr>
          <p:spPr>
            <a:xfrm rot="1800000">
              <a:off x="-437760" y="-989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38" name="CustomShape 143"/>
            <p:cNvSpPr/>
            <p:nvPr/>
          </p:nvSpPr>
          <p:spPr>
            <a:xfrm rot="1800000">
              <a:off x="-1109160" y="175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39" name="CustomShape 144"/>
            <p:cNvSpPr/>
            <p:nvPr/>
          </p:nvSpPr>
          <p:spPr>
            <a:xfrm rot="1800000">
              <a:off x="-1781280" y="133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0" name="CustomShape 145"/>
            <p:cNvSpPr/>
            <p:nvPr/>
          </p:nvSpPr>
          <p:spPr>
            <a:xfrm rot="1800000">
              <a:off x="-2453040" y="2502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41" name="CustomShape 146"/>
            <p:cNvSpPr/>
            <p:nvPr/>
          </p:nvSpPr>
          <p:spPr>
            <a:xfrm rot="1800000">
              <a:off x="4263840" y="-4480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2" name="CustomShape 147"/>
            <p:cNvSpPr/>
            <p:nvPr/>
          </p:nvSpPr>
          <p:spPr>
            <a:xfrm rot="1800000">
              <a:off x="5603040" y="-4483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43" name="CustomShape 148"/>
            <p:cNvSpPr/>
            <p:nvPr/>
          </p:nvSpPr>
          <p:spPr>
            <a:xfrm rot="1800000">
              <a:off x="4930920" y="-332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4" name="CustomShape 149"/>
            <p:cNvSpPr/>
            <p:nvPr/>
          </p:nvSpPr>
          <p:spPr>
            <a:xfrm rot="1800000">
              <a:off x="4259520" y="-2156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45" name="CustomShape 150"/>
            <p:cNvSpPr/>
            <p:nvPr/>
          </p:nvSpPr>
          <p:spPr>
            <a:xfrm rot="1800000">
              <a:off x="3587400" y="-993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6" name="CustomShape 151"/>
            <p:cNvSpPr/>
            <p:nvPr/>
          </p:nvSpPr>
          <p:spPr>
            <a:xfrm rot="1800000">
              <a:off x="2915640" y="170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47" name="CustomShape 152"/>
            <p:cNvSpPr/>
            <p:nvPr/>
          </p:nvSpPr>
          <p:spPr>
            <a:xfrm rot="1800000">
              <a:off x="2243880" y="1333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48" name="CustomShape 153"/>
            <p:cNvSpPr/>
            <p:nvPr/>
          </p:nvSpPr>
          <p:spPr>
            <a:xfrm rot="1800000">
              <a:off x="1572120" y="2497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49" name="CustomShape 154"/>
            <p:cNvSpPr/>
            <p:nvPr/>
          </p:nvSpPr>
          <p:spPr>
            <a:xfrm rot="1800000">
              <a:off x="900360" y="3660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0" name="CustomShape 155"/>
            <p:cNvSpPr/>
            <p:nvPr/>
          </p:nvSpPr>
          <p:spPr>
            <a:xfrm rot="1800000">
              <a:off x="3592080" y="-331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1" name="CustomShape 156"/>
            <p:cNvSpPr/>
            <p:nvPr/>
          </p:nvSpPr>
          <p:spPr>
            <a:xfrm rot="1800000">
              <a:off x="2920320" y="-2153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2" name="CustomShape 157"/>
            <p:cNvSpPr/>
            <p:nvPr/>
          </p:nvSpPr>
          <p:spPr>
            <a:xfrm rot="1800000">
              <a:off x="2248560" y="-988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3" name="CustomShape 158"/>
            <p:cNvSpPr/>
            <p:nvPr/>
          </p:nvSpPr>
          <p:spPr>
            <a:xfrm rot="1800000">
              <a:off x="1576800" y="173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4" name="CustomShape 159"/>
            <p:cNvSpPr/>
            <p:nvPr/>
          </p:nvSpPr>
          <p:spPr>
            <a:xfrm rot="1800000">
              <a:off x="905040" y="1338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5" name="CustomShape 160"/>
            <p:cNvSpPr/>
            <p:nvPr/>
          </p:nvSpPr>
          <p:spPr>
            <a:xfrm rot="1800000">
              <a:off x="233280" y="2500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956" name="CustomShape 161"/>
            <p:cNvSpPr/>
            <p:nvPr/>
          </p:nvSpPr>
          <p:spPr>
            <a:xfrm rot="1800000">
              <a:off x="-438120" y="366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957" name="CustomShape 162"/>
            <p:cNvSpPr/>
            <p:nvPr/>
          </p:nvSpPr>
          <p:spPr>
            <a:xfrm rot="1800000">
              <a:off x="-1056240" y="-735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58" name="CustomShape 163"/>
            <p:cNvSpPr/>
            <p:nvPr/>
          </p:nvSpPr>
          <p:spPr>
            <a:xfrm rot="1800000">
              <a:off x="-385560" y="-696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59" name="CustomShape 164"/>
            <p:cNvSpPr/>
            <p:nvPr/>
          </p:nvSpPr>
          <p:spPr>
            <a:xfrm rot="1800000">
              <a:off x="952560" y="-619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0" name="CustomShape 165"/>
            <p:cNvSpPr/>
            <p:nvPr/>
          </p:nvSpPr>
          <p:spPr>
            <a:xfrm rot="1800000">
              <a:off x="1624320" y="-5803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1" name="CustomShape 166"/>
            <p:cNvSpPr/>
            <p:nvPr/>
          </p:nvSpPr>
          <p:spPr>
            <a:xfrm rot="1800000">
              <a:off x="2961720" y="-5030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2" name="CustomShape 167"/>
            <p:cNvSpPr/>
            <p:nvPr/>
          </p:nvSpPr>
          <p:spPr>
            <a:xfrm rot="1800000">
              <a:off x="3633480" y="-4642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3" name="CustomShape 168"/>
            <p:cNvSpPr/>
            <p:nvPr/>
          </p:nvSpPr>
          <p:spPr>
            <a:xfrm rot="1800000">
              <a:off x="4974120" y="-3870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4" name="CustomShape 169"/>
            <p:cNvSpPr/>
            <p:nvPr/>
          </p:nvSpPr>
          <p:spPr>
            <a:xfrm rot="1800000">
              <a:off x="5642640" y="-3482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5" name="CustomShape 170"/>
            <p:cNvSpPr/>
            <p:nvPr/>
          </p:nvSpPr>
          <p:spPr>
            <a:xfrm rot="1800000">
              <a:off x="6983280" y="-270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6" name="CustomShape 171"/>
            <p:cNvSpPr/>
            <p:nvPr/>
          </p:nvSpPr>
          <p:spPr>
            <a:xfrm rot="1800000">
              <a:off x="7655400" y="-2321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7" name="CustomShape 172"/>
            <p:cNvSpPr/>
            <p:nvPr/>
          </p:nvSpPr>
          <p:spPr>
            <a:xfrm rot="1800000">
              <a:off x="-2391840" y="-7347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8" name="CustomShape 173"/>
            <p:cNvSpPr/>
            <p:nvPr/>
          </p:nvSpPr>
          <p:spPr>
            <a:xfrm rot="1800000">
              <a:off x="-1719720" y="-69606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69" name="CustomShape 174"/>
            <p:cNvSpPr/>
            <p:nvPr/>
          </p:nvSpPr>
          <p:spPr>
            <a:xfrm rot="1800000">
              <a:off x="-382320" y="-61873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0" name="CustomShape 175"/>
            <p:cNvSpPr/>
            <p:nvPr/>
          </p:nvSpPr>
          <p:spPr>
            <a:xfrm rot="1800000">
              <a:off x="289080" y="-5799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1" name="CustomShape 176"/>
            <p:cNvSpPr/>
            <p:nvPr/>
          </p:nvSpPr>
          <p:spPr>
            <a:xfrm rot="1800000">
              <a:off x="1629720" y="-5026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2" name="CustomShape 177"/>
            <p:cNvSpPr/>
            <p:nvPr/>
          </p:nvSpPr>
          <p:spPr>
            <a:xfrm rot="1800000">
              <a:off x="2299320" y="-46393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3" name="CustomShape 178"/>
            <p:cNvSpPr/>
            <p:nvPr/>
          </p:nvSpPr>
          <p:spPr>
            <a:xfrm rot="1800000">
              <a:off x="3639960" y="-3865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4" name="CustomShape 179"/>
            <p:cNvSpPr/>
            <p:nvPr/>
          </p:nvSpPr>
          <p:spPr>
            <a:xfrm rot="1800000">
              <a:off x="4311000" y="-3478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5" name="CustomShape 180"/>
            <p:cNvSpPr/>
            <p:nvPr/>
          </p:nvSpPr>
          <p:spPr>
            <a:xfrm rot="1800000">
              <a:off x="5649120" y="-2704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6" name="CustomShape 181"/>
            <p:cNvSpPr/>
            <p:nvPr/>
          </p:nvSpPr>
          <p:spPr>
            <a:xfrm rot="1800000">
              <a:off x="6321240" y="-2317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7" name="CustomShape 182"/>
            <p:cNvSpPr/>
            <p:nvPr/>
          </p:nvSpPr>
          <p:spPr>
            <a:xfrm rot="1800000">
              <a:off x="-1729440" y="-6184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8" name="CustomShape 183"/>
            <p:cNvSpPr/>
            <p:nvPr/>
          </p:nvSpPr>
          <p:spPr>
            <a:xfrm rot="1800000">
              <a:off x="-1058400" y="-57967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79" name="CustomShape 184"/>
            <p:cNvSpPr/>
            <p:nvPr/>
          </p:nvSpPr>
          <p:spPr>
            <a:xfrm rot="1800000">
              <a:off x="279000" y="-5023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0" name="CustomShape 185"/>
            <p:cNvSpPr/>
            <p:nvPr/>
          </p:nvSpPr>
          <p:spPr>
            <a:xfrm rot="1800000">
              <a:off x="951480" y="-46357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1" name="CustomShape 186"/>
            <p:cNvSpPr/>
            <p:nvPr/>
          </p:nvSpPr>
          <p:spPr>
            <a:xfrm rot="1800000">
              <a:off x="2288160" y="-3863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2" name="CustomShape 187"/>
            <p:cNvSpPr/>
            <p:nvPr/>
          </p:nvSpPr>
          <p:spPr>
            <a:xfrm rot="1800000">
              <a:off x="2960280" y="-3475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3" name="CustomShape 188"/>
            <p:cNvSpPr/>
            <p:nvPr/>
          </p:nvSpPr>
          <p:spPr>
            <a:xfrm rot="1800000">
              <a:off x="4301280" y="-2702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4" name="CustomShape 189"/>
            <p:cNvSpPr/>
            <p:nvPr/>
          </p:nvSpPr>
          <p:spPr>
            <a:xfrm rot="1800000">
              <a:off x="4969440" y="-2315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5" name="CustomShape 190"/>
            <p:cNvSpPr/>
            <p:nvPr/>
          </p:nvSpPr>
          <p:spPr>
            <a:xfrm rot="1800000">
              <a:off x="6310080" y="-1541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6" name="CustomShape 191"/>
            <p:cNvSpPr/>
            <p:nvPr/>
          </p:nvSpPr>
          <p:spPr>
            <a:xfrm rot="1800000">
              <a:off x="6982200" y="-1154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7" name="CustomShape 192"/>
            <p:cNvSpPr/>
            <p:nvPr/>
          </p:nvSpPr>
          <p:spPr>
            <a:xfrm rot="1800000">
              <a:off x="-3066120" y="-6179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8" name="CustomShape 193"/>
            <p:cNvSpPr/>
            <p:nvPr/>
          </p:nvSpPr>
          <p:spPr>
            <a:xfrm rot="1800000">
              <a:off x="-2394000" y="-5792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89" name="CustomShape 194"/>
            <p:cNvSpPr/>
            <p:nvPr/>
          </p:nvSpPr>
          <p:spPr>
            <a:xfrm rot="1800000">
              <a:off x="-1056960" y="-5019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0" name="CustomShape 195"/>
            <p:cNvSpPr/>
            <p:nvPr/>
          </p:nvSpPr>
          <p:spPr>
            <a:xfrm rot="1800000">
              <a:off x="-384840" y="-4631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1" name="CustomShape 196"/>
            <p:cNvSpPr/>
            <p:nvPr/>
          </p:nvSpPr>
          <p:spPr>
            <a:xfrm rot="1800000">
              <a:off x="955440" y="-3858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2" name="CustomShape 197"/>
            <p:cNvSpPr/>
            <p:nvPr/>
          </p:nvSpPr>
          <p:spPr>
            <a:xfrm rot="1800000">
              <a:off x="1625040" y="-3471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3" name="CustomShape 198"/>
            <p:cNvSpPr/>
            <p:nvPr/>
          </p:nvSpPr>
          <p:spPr>
            <a:xfrm rot="1800000">
              <a:off x="2965680" y="-2697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4" name="CustomShape 199"/>
            <p:cNvSpPr/>
            <p:nvPr/>
          </p:nvSpPr>
          <p:spPr>
            <a:xfrm rot="1800000">
              <a:off x="3636360" y="-2310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5" name="CustomShape 200"/>
            <p:cNvSpPr/>
            <p:nvPr/>
          </p:nvSpPr>
          <p:spPr>
            <a:xfrm rot="1800000">
              <a:off x="4974840" y="-153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6" name="CustomShape 201"/>
            <p:cNvSpPr/>
            <p:nvPr/>
          </p:nvSpPr>
          <p:spPr>
            <a:xfrm rot="1800000">
              <a:off x="5646960" y="-1149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7" name="CustomShape 202"/>
            <p:cNvSpPr/>
            <p:nvPr/>
          </p:nvSpPr>
          <p:spPr>
            <a:xfrm rot="1800000">
              <a:off x="-2397240" y="-5027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8" name="CustomShape 203"/>
            <p:cNvSpPr/>
            <p:nvPr/>
          </p:nvSpPr>
          <p:spPr>
            <a:xfrm rot="1800000">
              <a:off x="-1726560" y="-4640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999" name="CustomShape 204"/>
            <p:cNvSpPr/>
            <p:nvPr/>
          </p:nvSpPr>
          <p:spPr>
            <a:xfrm rot="1800000">
              <a:off x="-388440" y="-3866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0" name="CustomShape 205"/>
            <p:cNvSpPr/>
            <p:nvPr/>
          </p:nvSpPr>
          <p:spPr>
            <a:xfrm rot="1800000">
              <a:off x="283680" y="-34790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1" name="CustomShape 206"/>
            <p:cNvSpPr/>
            <p:nvPr/>
          </p:nvSpPr>
          <p:spPr>
            <a:xfrm rot="1800000">
              <a:off x="1620360" y="-2706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2" name="CustomShape 207"/>
            <p:cNvSpPr/>
            <p:nvPr/>
          </p:nvSpPr>
          <p:spPr>
            <a:xfrm rot="1800000">
              <a:off x="2292480" y="-2318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3" name="CustomShape 208"/>
            <p:cNvSpPr/>
            <p:nvPr/>
          </p:nvSpPr>
          <p:spPr>
            <a:xfrm rot="1800000">
              <a:off x="3633480" y="-1545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4" name="CustomShape 209"/>
            <p:cNvSpPr/>
            <p:nvPr/>
          </p:nvSpPr>
          <p:spPr>
            <a:xfrm rot="1800000">
              <a:off x="4301640" y="-1158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5" name="CustomShape 210"/>
            <p:cNvSpPr/>
            <p:nvPr/>
          </p:nvSpPr>
          <p:spPr>
            <a:xfrm rot="1800000">
              <a:off x="5642280" y="-3844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6" name="CustomShape 211"/>
            <p:cNvSpPr/>
            <p:nvPr/>
          </p:nvSpPr>
          <p:spPr>
            <a:xfrm rot="1800000">
              <a:off x="6314400" y="2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7" name="CustomShape 212"/>
            <p:cNvSpPr/>
            <p:nvPr/>
          </p:nvSpPr>
          <p:spPr>
            <a:xfrm rot="1800000">
              <a:off x="-3733920" y="-5022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8" name="CustomShape 213"/>
            <p:cNvSpPr/>
            <p:nvPr/>
          </p:nvSpPr>
          <p:spPr>
            <a:xfrm rot="1800000">
              <a:off x="-3061800" y="-4635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09" name="CustomShape 214"/>
            <p:cNvSpPr/>
            <p:nvPr/>
          </p:nvSpPr>
          <p:spPr>
            <a:xfrm rot="1800000">
              <a:off x="-1724760" y="-3862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0" name="CustomShape 215"/>
            <p:cNvSpPr/>
            <p:nvPr/>
          </p:nvSpPr>
          <p:spPr>
            <a:xfrm rot="1800000">
              <a:off x="-1052640" y="-3474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1" name="CustomShape 216"/>
            <p:cNvSpPr/>
            <p:nvPr/>
          </p:nvSpPr>
          <p:spPr>
            <a:xfrm rot="1800000">
              <a:off x="287280" y="-2701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2" name="CustomShape 217"/>
            <p:cNvSpPr/>
            <p:nvPr/>
          </p:nvSpPr>
          <p:spPr>
            <a:xfrm rot="1800000">
              <a:off x="957240" y="-2314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3" name="CustomShape 218"/>
            <p:cNvSpPr/>
            <p:nvPr/>
          </p:nvSpPr>
          <p:spPr>
            <a:xfrm rot="1800000">
              <a:off x="2297880" y="-154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4" name="CustomShape 219"/>
            <p:cNvSpPr/>
            <p:nvPr/>
          </p:nvSpPr>
          <p:spPr>
            <a:xfrm rot="1800000">
              <a:off x="2968560" y="-1153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5" name="CustomShape 220"/>
            <p:cNvSpPr/>
            <p:nvPr/>
          </p:nvSpPr>
          <p:spPr>
            <a:xfrm rot="1800000">
              <a:off x="4307040" y="-379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6" name="CustomShape 221"/>
            <p:cNvSpPr/>
            <p:nvPr/>
          </p:nvSpPr>
          <p:spPr>
            <a:xfrm rot="1800000">
              <a:off x="4978800" y="7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7" name="CustomShape 222"/>
            <p:cNvSpPr/>
            <p:nvPr/>
          </p:nvSpPr>
          <p:spPr>
            <a:xfrm rot="1800000">
              <a:off x="-3065400" y="-3869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8" name="CustomShape 223"/>
            <p:cNvSpPr/>
            <p:nvPr/>
          </p:nvSpPr>
          <p:spPr>
            <a:xfrm rot="1800000">
              <a:off x="-2394720" y="-34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19" name="CustomShape 224"/>
            <p:cNvSpPr/>
            <p:nvPr/>
          </p:nvSpPr>
          <p:spPr>
            <a:xfrm rot="1800000">
              <a:off x="-1056600" y="-2708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0" name="CustomShape 225"/>
            <p:cNvSpPr/>
            <p:nvPr/>
          </p:nvSpPr>
          <p:spPr>
            <a:xfrm rot="1800000">
              <a:off x="-384120" y="-2320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1" name="CustomShape 226"/>
            <p:cNvSpPr/>
            <p:nvPr/>
          </p:nvSpPr>
          <p:spPr>
            <a:xfrm rot="1800000">
              <a:off x="952200" y="-1548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2" name="CustomShape 227"/>
            <p:cNvSpPr/>
            <p:nvPr/>
          </p:nvSpPr>
          <p:spPr>
            <a:xfrm rot="1800000">
              <a:off x="1624320" y="-1160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3" name="CustomShape 228"/>
            <p:cNvSpPr/>
            <p:nvPr/>
          </p:nvSpPr>
          <p:spPr>
            <a:xfrm rot="1800000">
              <a:off x="2964960" y="-387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4" name="CustomShape 229"/>
            <p:cNvSpPr/>
            <p:nvPr/>
          </p:nvSpPr>
          <p:spPr>
            <a:xfrm rot="1800000">
              <a:off x="3633480" y="-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5" name="CustomShape 230"/>
            <p:cNvSpPr/>
            <p:nvPr/>
          </p:nvSpPr>
          <p:spPr>
            <a:xfrm rot="1800000">
              <a:off x="4974120" y="772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6" name="CustomShape 231"/>
            <p:cNvSpPr/>
            <p:nvPr/>
          </p:nvSpPr>
          <p:spPr>
            <a:xfrm rot="1800000">
              <a:off x="5646240" y="1160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7" name="CustomShape 232"/>
            <p:cNvSpPr/>
            <p:nvPr/>
          </p:nvSpPr>
          <p:spPr>
            <a:xfrm rot="1800000">
              <a:off x="-4401720" y="-386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8" name="CustomShape 233"/>
            <p:cNvSpPr/>
            <p:nvPr/>
          </p:nvSpPr>
          <p:spPr>
            <a:xfrm rot="1800000">
              <a:off x="-3729960" y="-3479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29" name="CustomShape 234"/>
            <p:cNvSpPr/>
            <p:nvPr/>
          </p:nvSpPr>
          <p:spPr>
            <a:xfrm rot="1800000">
              <a:off x="-2392560" y="-2705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0" name="CustomShape 235"/>
            <p:cNvSpPr/>
            <p:nvPr/>
          </p:nvSpPr>
          <p:spPr>
            <a:xfrm rot="1800000">
              <a:off x="-1720800" y="-231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1" name="CustomShape 236"/>
            <p:cNvSpPr/>
            <p:nvPr/>
          </p:nvSpPr>
          <p:spPr>
            <a:xfrm rot="1800000">
              <a:off x="-380160" y="-1544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2" name="CustomShape 237"/>
            <p:cNvSpPr/>
            <p:nvPr/>
          </p:nvSpPr>
          <p:spPr>
            <a:xfrm rot="1800000">
              <a:off x="289440" y="-1157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3" name="CustomShape 238"/>
            <p:cNvSpPr/>
            <p:nvPr/>
          </p:nvSpPr>
          <p:spPr>
            <a:xfrm rot="1800000">
              <a:off x="1629720" y="-383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4" name="CustomShape 239"/>
            <p:cNvSpPr/>
            <p:nvPr/>
          </p:nvSpPr>
          <p:spPr>
            <a:xfrm rot="1800000">
              <a:off x="2300760" y="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5" name="CustomShape 240"/>
            <p:cNvSpPr/>
            <p:nvPr/>
          </p:nvSpPr>
          <p:spPr>
            <a:xfrm rot="1800000">
              <a:off x="3638880" y="776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6" name="CustomShape 241"/>
            <p:cNvSpPr/>
            <p:nvPr/>
          </p:nvSpPr>
          <p:spPr>
            <a:xfrm rot="1800000">
              <a:off x="4311000" y="116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7" name="CustomShape 242"/>
            <p:cNvSpPr/>
            <p:nvPr/>
          </p:nvSpPr>
          <p:spPr>
            <a:xfrm rot="1800000">
              <a:off x="-3733200" y="-2712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8" name="CustomShape 243"/>
            <p:cNvSpPr/>
            <p:nvPr/>
          </p:nvSpPr>
          <p:spPr>
            <a:xfrm rot="1800000">
              <a:off x="-3062520" y="-23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39" name="CustomShape 244"/>
            <p:cNvSpPr/>
            <p:nvPr/>
          </p:nvSpPr>
          <p:spPr>
            <a:xfrm rot="1800000">
              <a:off x="-1724400" y="-1551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0" name="CustomShape 245"/>
            <p:cNvSpPr/>
            <p:nvPr/>
          </p:nvSpPr>
          <p:spPr>
            <a:xfrm rot="1800000">
              <a:off x="-1052280" y="-1164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1" name="CustomShape 246"/>
            <p:cNvSpPr/>
            <p:nvPr/>
          </p:nvSpPr>
          <p:spPr>
            <a:xfrm rot="1800000">
              <a:off x="284400" y="-392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2" name="CustomShape 247"/>
            <p:cNvSpPr/>
            <p:nvPr/>
          </p:nvSpPr>
          <p:spPr>
            <a:xfrm rot="1800000">
              <a:off x="956160" y="-3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3" name="CustomShape 248"/>
            <p:cNvSpPr/>
            <p:nvPr/>
          </p:nvSpPr>
          <p:spPr>
            <a:xfrm rot="1800000">
              <a:off x="2297160" y="768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4" name="CustomShape 249"/>
            <p:cNvSpPr/>
            <p:nvPr/>
          </p:nvSpPr>
          <p:spPr>
            <a:xfrm rot="1800000">
              <a:off x="2965320" y="1155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5" name="CustomShape 250"/>
            <p:cNvSpPr/>
            <p:nvPr/>
          </p:nvSpPr>
          <p:spPr>
            <a:xfrm rot="1800000">
              <a:off x="4305960" y="1929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6" name="CustomShape 251"/>
            <p:cNvSpPr/>
            <p:nvPr/>
          </p:nvSpPr>
          <p:spPr>
            <a:xfrm rot="1800000">
              <a:off x="4978440" y="2316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7" name="CustomShape 252"/>
            <p:cNvSpPr/>
            <p:nvPr/>
          </p:nvSpPr>
          <p:spPr>
            <a:xfrm rot="1800000">
              <a:off x="-5069520" y="-2709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8" name="CustomShape 253"/>
            <p:cNvSpPr/>
            <p:nvPr/>
          </p:nvSpPr>
          <p:spPr>
            <a:xfrm rot="1800000">
              <a:off x="-4397760" y="-2322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49" name="CustomShape 254"/>
            <p:cNvSpPr/>
            <p:nvPr/>
          </p:nvSpPr>
          <p:spPr>
            <a:xfrm rot="1800000">
              <a:off x="-3060360" y="-1549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0" name="CustomShape 255"/>
            <p:cNvSpPr/>
            <p:nvPr/>
          </p:nvSpPr>
          <p:spPr>
            <a:xfrm rot="1800000">
              <a:off x="-2388600" y="-1161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1" name="CustomShape 256"/>
            <p:cNvSpPr/>
            <p:nvPr/>
          </p:nvSpPr>
          <p:spPr>
            <a:xfrm rot="1800000">
              <a:off x="-1047960" y="-387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2" name="CustomShape 257"/>
            <p:cNvSpPr/>
            <p:nvPr/>
          </p:nvSpPr>
          <p:spPr>
            <a:xfrm rot="1800000">
              <a:off x="-378360" y="-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3" name="CustomShape 258"/>
            <p:cNvSpPr/>
            <p:nvPr/>
          </p:nvSpPr>
          <p:spPr>
            <a:xfrm rot="1800000">
              <a:off x="961920" y="772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4" name="CustomShape 259"/>
            <p:cNvSpPr/>
            <p:nvPr/>
          </p:nvSpPr>
          <p:spPr>
            <a:xfrm rot="1800000">
              <a:off x="1632960" y="115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5" name="CustomShape 260"/>
            <p:cNvSpPr/>
            <p:nvPr/>
          </p:nvSpPr>
          <p:spPr>
            <a:xfrm rot="1800000">
              <a:off x="2971080" y="1933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6" name="CustomShape 261"/>
            <p:cNvSpPr/>
            <p:nvPr/>
          </p:nvSpPr>
          <p:spPr>
            <a:xfrm rot="1800000">
              <a:off x="3643200" y="232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7" name="CustomShape 262"/>
            <p:cNvSpPr/>
            <p:nvPr/>
          </p:nvSpPr>
          <p:spPr>
            <a:xfrm rot="1800000">
              <a:off x="-4401000" y="-1556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8" name="CustomShape 263"/>
            <p:cNvSpPr/>
            <p:nvPr/>
          </p:nvSpPr>
          <p:spPr>
            <a:xfrm rot="1800000">
              <a:off x="-3730320" y="-1168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59" name="CustomShape 264"/>
            <p:cNvSpPr/>
            <p:nvPr/>
          </p:nvSpPr>
          <p:spPr>
            <a:xfrm rot="1800000">
              <a:off x="-2392200" y="-394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0" name="CustomShape 265"/>
            <p:cNvSpPr/>
            <p:nvPr/>
          </p:nvSpPr>
          <p:spPr>
            <a:xfrm rot="1800000">
              <a:off x="-1720080" y="-7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1" name="CustomShape 266"/>
            <p:cNvSpPr/>
            <p:nvPr/>
          </p:nvSpPr>
          <p:spPr>
            <a:xfrm rot="1800000">
              <a:off x="-383040" y="764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2" name="CustomShape 267"/>
            <p:cNvSpPr/>
            <p:nvPr/>
          </p:nvSpPr>
          <p:spPr>
            <a:xfrm rot="1800000">
              <a:off x="288360" y="115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3" name="CustomShape 268"/>
            <p:cNvSpPr/>
            <p:nvPr/>
          </p:nvSpPr>
          <p:spPr>
            <a:xfrm rot="1800000">
              <a:off x="1629360" y="1925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4" name="CustomShape 269"/>
            <p:cNvSpPr/>
            <p:nvPr/>
          </p:nvSpPr>
          <p:spPr>
            <a:xfrm rot="1800000">
              <a:off x="2297520" y="231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5" name="CustomShape 270"/>
            <p:cNvSpPr/>
            <p:nvPr/>
          </p:nvSpPr>
          <p:spPr>
            <a:xfrm rot="1800000">
              <a:off x="3638160" y="3086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6" name="CustomShape 271"/>
            <p:cNvSpPr/>
            <p:nvPr/>
          </p:nvSpPr>
          <p:spPr>
            <a:xfrm rot="1800000">
              <a:off x="4310640" y="3473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7" name="CustomShape 272"/>
            <p:cNvSpPr/>
            <p:nvPr/>
          </p:nvSpPr>
          <p:spPr>
            <a:xfrm rot="1800000">
              <a:off x="-5737680" y="-1552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8" name="CustomShape 273"/>
            <p:cNvSpPr/>
            <p:nvPr/>
          </p:nvSpPr>
          <p:spPr>
            <a:xfrm rot="1800000">
              <a:off x="-5065560" y="-1165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69" name="CustomShape 274"/>
            <p:cNvSpPr/>
            <p:nvPr/>
          </p:nvSpPr>
          <p:spPr>
            <a:xfrm rot="1800000">
              <a:off x="-3728520" y="-392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0" name="CustomShape 275"/>
            <p:cNvSpPr/>
            <p:nvPr/>
          </p:nvSpPr>
          <p:spPr>
            <a:xfrm rot="1800000">
              <a:off x="-3056400" y="-4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1" name="CustomShape 276"/>
            <p:cNvSpPr/>
            <p:nvPr/>
          </p:nvSpPr>
          <p:spPr>
            <a:xfrm rot="1800000">
              <a:off x="-1715760" y="768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2" name="CustomShape 277"/>
            <p:cNvSpPr/>
            <p:nvPr/>
          </p:nvSpPr>
          <p:spPr>
            <a:xfrm rot="1800000">
              <a:off x="-1046160" y="11556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3" name="CustomShape 278"/>
            <p:cNvSpPr/>
            <p:nvPr/>
          </p:nvSpPr>
          <p:spPr>
            <a:xfrm rot="1800000">
              <a:off x="294120" y="1929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4" name="CustomShape 279"/>
            <p:cNvSpPr/>
            <p:nvPr/>
          </p:nvSpPr>
          <p:spPr>
            <a:xfrm rot="1800000">
              <a:off x="964800" y="2316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5" name="CustomShape 280"/>
            <p:cNvSpPr/>
            <p:nvPr/>
          </p:nvSpPr>
          <p:spPr>
            <a:xfrm rot="1800000">
              <a:off x="2303280" y="3090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6" name="CustomShape 281"/>
            <p:cNvSpPr/>
            <p:nvPr/>
          </p:nvSpPr>
          <p:spPr>
            <a:xfrm rot="1800000">
              <a:off x="2975400" y="3477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7" name="CustomShape 282"/>
            <p:cNvSpPr/>
            <p:nvPr/>
          </p:nvSpPr>
          <p:spPr>
            <a:xfrm rot="1800000">
              <a:off x="-5069160" y="-399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8" name="CustomShape 283"/>
            <p:cNvSpPr/>
            <p:nvPr/>
          </p:nvSpPr>
          <p:spPr>
            <a:xfrm rot="1800000">
              <a:off x="-4398120" y="-11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79" name="CustomShape 284"/>
            <p:cNvSpPr/>
            <p:nvPr/>
          </p:nvSpPr>
          <p:spPr>
            <a:xfrm rot="1800000">
              <a:off x="-3060360" y="76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0" name="CustomShape 285"/>
            <p:cNvSpPr/>
            <p:nvPr/>
          </p:nvSpPr>
          <p:spPr>
            <a:xfrm rot="1800000">
              <a:off x="-2387880" y="1149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1" name="CustomShape 286"/>
            <p:cNvSpPr/>
            <p:nvPr/>
          </p:nvSpPr>
          <p:spPr>
            <a:xfrm rot="1800000">
              <a:off x="-1051200" y="1921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2" name="CustomShape 287"/>
            <p:cNvSpPr/>
            <p:nvPr/>
          </p:nvSpPr>
          <p:spPr>
            <a:xfrm rot="1800000">
              <a:off x="-379080" y="2309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3" name="CustomShape 288"/>
            <p:cNvSpPr/>
            <p:nvPr/>
          </p:nvSpPr>
          <p:spPr>
            <a:xfrm rot="1800000">
              <a:off x="961560" y="3082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4" name="CustomShape 289"/>
            <p:cNvSpPr/>
            <p:nvPr/>
          </p:nvSpPr>
          <p:spPr>
            <a:xfrm rot="1800000">
              <a:off x="1629720" y="3469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5" name="CustomShape 290"/>
            <p:cNvSpPr/>
            <p:nvPr/>
          </p:nvSpPr>
          <p:spPr>
            <a:xfrm rot="1800000">
              <a:off x="2970360" y="4243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6" name="CustomShape 291"/>
            <p:cNvSpPr/>
            <p:nvPr/>
          </p:nvSpPr>
          <p:spPr>
            <a:xfrm rot="1800000">
              <a:off x="3642840" y="4630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7" name="CustomShape 292"/>
            <p:cNvSpPr/>
            <p:nvPr/>
          </p:nvSpPr>
          <p:spPr>
            <a:xfrm rot="1800000">
              <a:off x="-6405480" y="-39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8" name="CustomShape 293"/>
            <p:cNvSpPr/>
            <p:nvPr/>
          </p:nvSpPr>
          <p:spPr>
            <a:xfrm rot="1800000">
              <a:off x="-5733360" y="-8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89" name="CustomShape 294"/>
            <p:cNvSpPr/>
            <p:nvPr/>
          </p:nvSpPr>
          <p:spPr>
            <a:xfrm rot="1800000">
              <a:off x="-4396320" y="764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0" name="CustomShape 295"/>
            <p:cNvSpPr/>
            <p:nvPr/>
          </p:nvSpPr>
          <p:spPr>
            <a:xfrm rot="1800000">
              <a:off x="-3724200" y="1152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1" name="CustomShape 296"/>
            <p:cNvSpPr/>
            <p:nvPr/>
          </p:nvSpPr>
          <p:spPr>
            <a:xfrm rot="1800000">
              <a:off x="-2383560" y="192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2" name="CustomShape 297"/>
            <p:cNvSpPr/>
            <p:nvPr/>
          </p:nvSpPr>
          <p:spPr>
            <a:xfrm rot="1800000">
              <a:off x="-1713960" y="2312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3" name="CustomShape 298"/>
            <p:cNvSpPr/>
            <p:nvPr/>
          </p:nvSpPr>
          <p:spPr>
            <a:xfrm rot="1800000">
              <a:off x="-373320" y="3086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4" name="CustomShape 299"/>
            <p:cNvSpPr/>
            <p:nvPr/>
          </p:nvSpPr>
          <p:spPr>
            <a:xfrm rot="1800000">
              <a:off x="297000" y="3473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5" name="CustomShape 300"/>
            <p:cNvSpPr/>
            <p:nvPr/>
          </p:nvSpPr>
          <p:spPr>
            <a:xfrm rot="1800000">
              <a:off x="1635480" y="4246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6" name="CustomShape 301"/>
            <p:cNvSpPr/>
            <p:nvPr/>
          </p:nvSpPr>
          <p:spPr>
            <a:xfrm rot="1800000">
              <a:off x="2307240" y="4634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7" name="CustomShape 302"/>
            <p:cNvSpPr/>
            <p:nvPr/>
          </p:nvSpPr>
          <p:spPr>
            <a:xfrm rot="1800000">
              <a:off x="-5736960" y="757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8" name="CustomShape 303"/>
            <p:cNvSpPr/>
            <p:nvPr/>
          </p:nvSpPr>
          <p:spPr>
            <a:xfrm rot="1800000">
              <a:off x="-5065920" y="11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099" name="CustomShape 304"/>
            <p:cNvSpPr/>
            <p:nvPr/>
          </p:nvSpPr>
          <p:spPr>
            <a:xfrm rot="1800000">
              <a:off x="-3728160" y="1918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0" name="CustomShape 305"/>
            <p:cNvSpPr/>
            <p:nvPr/>
          </p:nvSpPr>
          <p:spPr>
            <a:xfrm rot="1800000">
              <a:off x="-3055680" y="2305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1" name="CustomShape 306"/>
            <p:cNvSpPr/>
            <p:nvPr/>
          </p:nvSpPr>
          <p:spPr>
            <a:xfrm rot="1800000">
              <a:off x="-1719000" y="3078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2" name="CustomShape 307"/>
            <p:cNvSpPr/>
            <p:nvPr/>
          </p:nvSpPr>
          <p:spPr>
            <a:xfrm rot="1800000">
              <a:off x="-1046880" y="3466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3" name="CustomShape 308"/>
            <p:cNvSpPr/>
            <p:nvPr/>
          </p:nvSpPr>
          <p:spPr>
            <a:xfrm rot="1800000">
              <a:off x="293760" y="4239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4" name="CustomShape 309"/>
            <p:cNvSpPr/>
            <p:nvPr/>
          </p:nvSpPr>
          <p:spPr>
            <a:xfrm rot="1800000">
              <a:off x="961920" y="4626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5" name="CustomShape 310"/>
            <p:cNvSpPr/>
            <p:nvPr/>
          </p:nvSpPr>
          <p:spPr>
            <a:xfrm rot="1800000">
              <a:off x="2302560" y="5400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6" name="CustomShape 311"/>
            <p:cNvSpPr/>
            <p:nvPr/>
          </p:nvSpPr>
          <p:spPr>
            <a:xfrm rot="1800000">
              <a:off x="2974680" y="5787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7" name="CustomShape 312"/>
            <p:cNvSpPr/>
            <p:nvPr/>
          </p:nvSpPr>
          <p:spPr>
            <a:xfrm rot="1800000">
              <a:off x="-7073280" y="76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8" name="CustomShape 313"/>
            <p:cNvSpPr/>
            <p:nvPr/>
          </p:nvSpPr>
          <p:spPr>
            <a:xfrm rot="1800000">
              <a:off x="-6401520" y="1148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09" name="CustomShape 314"/>
            <p:cNvSpPr/>
            <p:nvPr/>
          </p:nvSpPr>
          <p:spPr>
            <a:xfrm rot="1800000">
              <a:off x="-5064120" y="1920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0" name="CustomShape 315"/>
            <p:cNvSpPr/>
            <p:nvPr/>
          </p:nvSpPr>
          <p:spPr>
            <a:xfrm rot="1800000">
              <a:off x="-4392000" y="2309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1" name="CustomShape 316"/>
            <p:cNvSpPr/>
            <p:nvPr/>
          </p:nvSpPr>
          <p:spPr>
            <a:xfrm rot="1800000">
              <a:off x="-3051720" y="308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2" name="CustomShape 317"/>
            <p:cNvSpPr/>
            <p:nvPr/>
          </p:nvSpPr>
          <p:spPr>
            <a:xfrm rot="1800000">
              <a:off x="-2381760" y="3469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3" name="CustomShape 318"/>
            <p:cNvSpPr/>
            <p:nvPr/>
          </p:nvSpPr>
          <p:spPr>
            <a:xfrm rot="1800000">
              <a:off x="-1041120" y="424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4" name="CustomShape 319"/>
            <p:cNvSpPr/>
            <p:nvPr/>
          </p:nvSpPr>
          <p:spPr>
            <a:xfrm rot="1800000">
              <a:off x="-370440" y="4630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5" name="CustomShape 320"/>
            <p:cNvSpPr/>
            <p:nvPr/>
          </p:nvSpPr>
          <p:spPr>
            <a:xfrm rot="1800000">
              <a:off x="967680" y="5403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116" name="CustomShape 321"/>
            <p:cNvSpPr/>
            <p:nvPr/>
          </p:nvSpPr>
          <p:spPr>
            <a:xfrm rot="1800000">
              <a:off x="1639440" y="5791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1117" name="PlaceHolder 32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
        <p:nvSpPr>
          <p:cNvPr id="1118" name="PlaceHolder 32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ja-JP" sz="2800" spc="-1" strike="noStrike">
                <a:solidFill>
                  <a:srgbClr val="000000"/>
                </a:solidFill>
                <a:latin typeface="Calibri"/>
              </a:rPr>
              <a:t>アウトラインテキストの書式を編集するにはクリックします。</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2</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5</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6</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7</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55" name="Group 1"/>
          <p:cNvGrpSpPr/>
          <p:nvPr/>
        </p:nvGrpSpPr>
        <p:grpSpPr>
          <a:xfrm>
            <a:off x="-8729280" y="-9434160"/>
            <a:ext cx="17458200" cy="15515640"/>
            <a:chOff x="-8729280" y="-9434160"/>
            <a:chExt cx="17458200" cy="15515640"/>
          </a:xfrm>
        </p:grpSpPr>
        <p:sp>
          <p:nvSpPr>
            <p:cNvPr id="1156" name="CustomShape 2"/>
            <p:cNvSpPr/>
            <p:nvPr/>
          </p:nvSpPr>
          <p:spPr>
            <a:xfrm rot="1800000">
              <a:off x="-2451960" y="-835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57" name="CustomShape 3"/>
            <p:cNvSpPr/>
            <p:nvPr/>
          </p:nvSpPr>
          <p:spPr>
            <a:xfrm rot="1800000">
              <a:off x="-1113120" y="-8361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58" name="CustomShape 4"/>
            <p:cNvSpPr/>
            <p:nvPr/>
          </p:nvSpPr>
          <p:spPr>
            <a:xfrm rot="1800000">
              <a:off x="-1784880" y="-719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59" name="CustomShape 5"/>
            <p:cNvSpPr/>
            <p:nvPr/>
          </p:nvSpPr>
          <p:spPr>
            <a:xfrm rot="1800000">
              <a:off x="-2456640" y="-6033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60" name="CustomShape 6"/>
            <p:cNvSpPr/>
            <p:nvPr/>
          </p:nvSpPr>
          <p:spPr>
            <a:xfrm rot="1800000">
              <a:off x="-3128400" y="-4871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61" name="CustomShape 7"/>
            <p:cNvSpPr/>
            <p:nvPr/>
          </p:nvSpPr>
          <p:spPr>
            <a:xfrm rot="1800000">
              <a:off x="-3800160" y="-3706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62" name="CustomShape 8"/>
            <p:cNvSpPr/>
            <p:nvPr/>
          </p:nvSpPr>
          <p:spPr>
            <a:xfrm rot="1800000">
              <a:off x="-4472280" y="-2544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63" name="CustomShape 9"/>
            <p:cNvSpPr/>
            <p:nvPr/>
          </p:nvSpPr>
          <p:spPr>
            <a:xfrm rot="1800000">
              <a:off x="-5143680" y="-1379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64" name="CustomShape 10"/>
            <p:cNvSpPr/>
            <p:nvPr/>
          </p:nvSpPr>
          <p:spPr>
            <a:xfrm rot="1800000">
              <a:off x="-5815800" y="-217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65" name="CustomShape 11"/>
            <p:cNvSpPr/>
            <p:nvPr/>
          </p:nvSpPr>
          <p:spPr>
            <a:xfrm rot="1800000">
              <a:off x="-3123720" y="-7193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66" name="CustomShape 12"/>
            <p:cNvSpPr/>
            <p:nvPr/>
          </p:nvSpPr>
          <p:spPr>
            <a:xfrm rot="1800000">
              <a:off x="-3795840" y="-6030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67" name="CustomShape 13"/>
            <p:cNvSpPr/>
            <p:nvPr/>
          </p:nvSpPr>
          <p:spPr>
            <a:xfrm rot="1800000">
              <a:off x="-4467240" y="-4866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68" name="CustomShape 14"/>
            <p:cNvSpPr/>
            <p:nvPr/>
          </p:nvSpPr>
          <p:spPr>
            <a:xfrm rot="1800000">
              <a:off x="-5139360" y="-3703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69" name="CustomShape 15"/>
            <p:cNvSpPr/>
            <p:nvPr/>
          </p:nvSpPr>
          <p:spPr>
            <a:xfrm rot="1800000">
              <a:off x="-5811120" y="-2539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70" name="CustomShape 16"/>
            <p:cNvSpPr/>
            <p:nvPr/>
          </p:nvSpPr>
          <p:spPr>
            <a:xfrm rot="1800000">
              <a:off x="-6482880" y="-1376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71" name="CustomShape 17"/>
            <p:cNvSpPr/>
            <p:nvPr/>
          </p:nvSpPr>
          <p:spPr>
            <a:xfrm rot="1800000">
              <a:off x="-7154640" y="-211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72" name="CustomShape 18"/>
            <p:cNvSpPr/>
            <p:nvPr/>
          </p:nvSpPr>
          <p:spPr>
            <a:xfrm rot="1800000">
              <a:off x="-437400" y="-719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73" name="CustomShape 19"/>
            <p:cNvSpPr/>
            <p:nvPr/>
          </p:nvSpPr>
          <p:spPr>
            <a:xfrm rot="1800000">
              <a:off x="901440" y="-7197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74" name="CustomShape 20"/>
            <p:cNvSpPr/>
            <p:nvPr/>
          </p:nvSpPr>
          <p:spPr>
            <a:xfrm rot="1800000">
              <a:off x="229320" y="-6035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75" name="CustomShape 21"/>
            <p:cNvSpPr/>
            <p:nvPr/>
          </p:nvSpPr>
          <p:spPr>
            <a:xfrm rot="1800000">
              <a:off x="-441720" y="-4870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76" name="CustomShape 22"/>
            <p:cNvSpPr/>
            <p:nvPr/>
          </p:nvSpPr>
          <p:spPr>
            <a:xfrm rot="1800000">
              <a:off x="-1113840" y="-3708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77" name="CustomShape 23"/>
            <p:cNvSpPr/>
            <p:nvPr/>
          </p:nvSpPr>
          <p:spPr>
            <a:xfrm rot="1800000">
              <a:off x="-1785600" y="-2543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78" name="CustomShape 24"/>
            <p:cNvSpPr/>
            <p:nvPr/>
          </p:nvSpPr>
          <p:spPr>
            <a:xfrm rot="1800000">
              <a:off x="-2457360" y="-1380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79" name="CustomShape 25"/>
            <p:cNvSpPr/>
            <p:nvPr/>
          </p:nvSpPr>
          <p:spPr>
            <a:xfrm rot="1800000">
              <a:off x="-3129120" y="-216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80" name="CustomShape 26"/>
            <p:cNvSpPr/>
            <p:nvPr/>
          </p:nvSpPr>
          <p:spPr>
            <a:xfrm rot="1800000">
              <a:off x="-3800880" y="94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81" name="CustomShape 27"/>
            <p:cNvSpPr/>
            <p:nvPr/>
          </p:nvSpPr>
          <p:spPr>
            <a:xfrm rot="1800000">
              <a:off x="-1109160" y="-6030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82" name="CustomShape 28"/>
            <p:cNvSpPr/>
            <p:nvPr/>
          </p:nvSpPr>
          <p:spPr>
            <a:xfrm rot="1800000">
              <a:off x="-1780920" y="-4867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83" name="CustomShape 29"/>
            <p:cNvSpPr/>
            <p:nvPr/>
          </p:nvSpPr>
          <p:spPr>
            <a:xfrm rot="1800000">
              <a:off x="-2452680" y="-3702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84" name="CustomShape 30"/>
            <p:cNvSpPr/>
            <p:nvPr/>
          </p:nvSpPr>
          <p:spPr>
            <a:xfrm rot="1800000">
              <a:off x="-3124440" y="-254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85" name="CustomShape 31"/>
            <p:cNvSpPr/>
            <p:nvPr/>
          </p:nvSpPr>
          <p:spPr>
            <a:xfrm rot="1800000">
              <a:off x="-3796200" y="-1375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86" name="CustomShape 32"/>
            <p:cNvSpPr/>
            <p:nvPr/>
          </p:nvSpPr>
          <p:spPr>
            <a:xfrm rot="1800000">
              <a:off x="-4467960" y="-213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87" name="CustomShape 33"/>
            <p:cNvSpPr/>
            <p:nvPr/>
          </p:nvSpPr>
          <p:spPr>
            <a:xfrm rot="1800000">
              <a:off x="-5139720" y="951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88" name="CustomShape 34"/>
            <p:cNvSpPr/>
            <p:nvPr/>
          </p:nvSpPr>
          <p:spPr>
            <a:xfrm rot="1800000">
              <a:off x="1578240" y="-6031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189" name="CustomShape 35"/>
            <p:cNvSpPr/>
            <p:nvPr/>
          </p:nvSpPr>
          <p:spPr>
            <a:xfrm rot="1800000">
              <a:off x="2916000" y="-6034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90" name="CustomShape 36"/>
            <p:cNvSpPr/>
            <p:nvPr/>
          </p:nvSpPr>
          <p:spPr>
            <a:xfrm rot="1800000">
              <a:off x="2244240" y="-4871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91" name="CustomShape 37"/>
            <p:cNvSpPr/>
            <p:nvPr/>
          </p:nvSpPr>
          <p:spPr>
            <a:xfrm rot="1800000">
              <a:off x="1572480" y="-3707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92" name="CustomShape 38"/>
            <p:cNvSpPr/>
            <p:nvPr/>
          </p:nvSpPr>
          <p:spPr>
            <a:xfrm rot="1800000">
              <a:off x="900720" y="-2544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93" name="CustomShape 39"/>
            <p:cNvSpPr/>
            <p:nvPr/>
          </p:nvSpPr>
          <p:spPr>
            <a:xfrm rot="1800000">
              <a:off x="228960" y="-138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94" name="CustomShape 40"/>
            <p:cNvSpPr/>
            <p:nvPr/>
          </p:nvSpPr>
          <p:spPr>
            <a:xfrm rot="1800000">
              <a:off x="-442440" y="-217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95" name="CustomShape 41"/>
            <p:cNvSpPr/>
            <p:nvPr/>
          </p:nvSpPr>
          <p:spPr>
            <a:xfrm rot="1800000">
              <a:off x="-1114200" y="946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196" name="CustomShape 42"/>
            <p:cNvSpPr/>
            <p:nvPr/>
          </p:nvSpPr>
          <p:spPr>
            <a:xfrm rot="1800000">
              <a:off x="-1785960" y="2108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197" name="CustomShape 43"/>
            <p:cNvSpPr/>
            <p:nvPr/>
          </p:nvSpPr>
          <p:spPr>
            <a:xfrm rot="1800000">
              <a:off x="906480" y="-48664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198" name="CustomShape 44"/>
            <p:cNvSpPr/>
            <p:nvPr/>
          </p:nvSpPr>
          <p:spPr>
            <a:xfrm rot="1800000">
              <a:off x="234720" y="-3704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199" name="CustomShape 45"/>
            <p:cNvSpPr/>
            <p:nvPr/>
          </p:nvSpPr>
          <p:spPr>
            <a:xfrm rot="1800000">
              <a:off x="-436680" y="-25390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00" name="CustomShape 46"/>
            <p:cNvSpPr/>
            <p:nvPr/>
          </p:nvSpPr>
          <p:spPr>
            <a:xfrm rot="1800000">
              <a:off x="-1108440" y="-13766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01" name="CustomShape 47"/>
            <p:cNvSpPr/>
            <p:nvPr/>
          </p:nvSpPr>
          <p:spPr>
            <a:xfrm rot="1800000">
              <a:off x="-1780200" y="-2120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02" name="CustomShape 48"/>
            <p:cNvSpPr/>
            <p:nvPr/>
          </p:nvSpPr>
          <p:spPr>
            <a:xfrm rot="1800000">
              <a:off x="-2451960" y="950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03" name="CustomShape 49"/>
            <p:cNvSpPr/>
            <p:nvPr/>
          </p:nvSpPr>
          <p:spPr>
            <a:xfrm rot="1800000">
              <a:off x="-3123720" y="2114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04" name="CustomShape 50"/>
            <p:cNvSpPr/>
            <p:nvPr/>
          </p:nvSpPr>
          <p:spPr>
            <a:xfrm rot="1800000">
              <a:off x="3593160" y="-4867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05" name="CustomShape 51"/>
            <p:cNvSpPr/>
            <p:nvPr/>
          </p:nvSpPr>
          <p:spPr>
            <a:xfrm rot="1800000">
              <a:off x="4930920" y="-4871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06" name="CustomShape 52"/>
            <p:cNvSpPr/>
            <p:nvPr/>
          </p:nvSpPr>
          <p:spPr>
            <a:xfrm rot="1800000">
              <a:off x="4259160" y="-3708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07" name="CustomShape 53"/>
            <p:cNvSpPr/>
            <p:nvPr/>
          </p:nvSpPr>
          <p:spPr>
            <a:xfrm rot="1800000">
              <a:off x="3587400" y="-2544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08" name="CustomShape 54"/>
            <p:cNvSpPr/>
            <p:nvPr/>
          </p:nvSpPr>
          <p:spPr>
            <a:xfrm rot="1800000">
              <a:off x="2915640" y="-1381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09" name="CustomShape 55"/>
            <p:cNvSpPr/>
            <p:nvPr/>
          </p:nvSpPr>
          <p:spPr>
            <a:xfrm rot="1800000">
              <a:off x="2243880" y="-217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10" name="CustomShape 56"/>
            <p:cNvSpPr/>
            <p:nvPr/>
          </p:nvSpPr>
          <p:spPr>
            <a:xfrm rot="1800000">
              <a:off x="1572120" y="945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11" name="CustomShape 57"/>
            <p:cNvSpPr/>
            <p:nvPr/>
          </p:nvSpPr>
          <p:spPr>
            <a:xfrm rot="1800000">
              <a:off x="900360" y="2109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12" name="CustomShape 58"/>
            <p:cNvSpPr/>
            <p:nvPr/>
          </p:nvSpPr>
          <p:spPr>
            <a:xfrm rot="1800000">
              <a:off x="228240" y="3272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13" name="CustomShape 59"/>
            <p:cNvSpPr/>
            <p:nvPr/>
          </p:nvSpPr>
          <p:spPr>
            <a:xfrm rot="1800000">
              <a:off x="2921400" y="-3702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14" name="CustomShape 60"/>
            <p:cNvSpPr/>
            <p:nvPr/>
          </p:nvSpPr>
          <p:spPr>
            <a:xfrm rot="1800000">
              <a:off x="2249640" y="-2540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15" name="CustomShape 61"/>
            <p:cNvSpPr/>
            <p:nvPr/>
          </p:nvSpPr>
          <p:spPr>
            <a:xfrm rot="1800000">
              <a:off x="1577880" y="-1375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16" name="CustomShape 62"/>
            <p:cNvSpPr/>
            <p:nvPr/>
          </p:nvSpPr>
          <p:spPr>
            <a:xfrm rot="1800000">
              <a:off x="906120" y="-213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17" name="CustomShape 63"/>
            <p:cNvSpPr/>
            <p:nvPr/>
          </p:nvSpPr>
          <p:spPr>
            <a:xfrm rot="1800000">
              <a:off x="234360" y="950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18" name="CustomShape 64"/>
            <p:cNvSpPr/>
            <p:nvPr/>
          </p:nvSpPr>
          <p:spPr>
            <a:xfrm rot="1800000">
              <a:off x="-437400" y="21132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19" name="CustomShape 65"/>
            <p:cNvSpPr/>
            <p:nvPr/>
          </p:nvSpPr>
          <p:spPr>
            <a:xfrm rot="1800000">
              <a:off x="-1108800" y="3277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20" name="CustomShape 66"/>
            <p:cNvSpPr/>
            <p:nvPr/>
          </p:nvSpPr>
          <p:spPr>
            <a:xfrm rot="1800000">
              <a:off x="5608080" y="-3704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21" name="CustomShape 67"/>
            <p:cNvSpPr/>
            <p:nvPr/>
          </p:nvSpPr>
          <p:spPr>
            <a:xfrm rot="1800000">
              <a:off x="6946920" y="-3707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22" name="CustomShape 68"/>
            <p:cNvSpPr/>
            <p:nvPr/>
          </p:nvSpPr>
          <p:spPr>
            <a:xfrm rot="1800000">
              <a:off x="6275160" y="-2545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23" name="CustomShape 69"/>
            <p:cNvSpPr/>
            <p:nvPr/>
          </p:nvSpPr>
          <p:spPr>
            <a:xfrm rot="1800000">
              <a:off x="5603400" y="-1380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24" name="CustomShape 70"/>
            <p:cNvSpPr/>
            <p:nvPr/>
          </p:nvSpPr>
          <p:spPr>
            <a:xfrm rot="1800000">
              <a:off x="4931280" y="-2181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25" name="CustomShape 71"/>
            <p:cNvSpPr/>
            <p:nvPr/>
          </p:nvSpPr>
          <p:spPr>
            <a:xfrm rot="1800000">
              <a:off x="4259880" y="946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26" name="CustomShape 72"/>
            <p:cNvSpPr/>
            <p:nvPr/>
          </p:nvSpPr>
          <p:spPr>
            <a:xfrm rot="1800000">
              <a:off x="3587760" y="2108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27" name="CustomShape 73"/>
            <p:cNvSpPr/>
            <p:nvPr/>
          </p:nvSpPr>
          <p:spPr>
            <a:xfrm rot="1800000">
              <a:off x="2916000" y="3273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228" name="CustomShape 74"/>
            <p:cNvSpPr/>
            <p:nvPr/>
          </p:nvSpPr>
          <p:spPr>
            <a:xfrm rot="1800000">
              <a:off x="2244240" y="44359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229" name="CustomShape 75"/>
            <p:cNvSpPr/>
            <p:nvPr/>
          </p:nvSpPr>
          <p:spPr>
            <a:xfrm rot="1800000">
              <a:off x="4936320" y="-2539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0" name="CustomShape 76"/>
            <p:cNvSpPr/>
            <p:nvPr/>
          </p:nvSpPr>
          <p:spPr>
            <a:xfrm rot="1800000">
              <a:off x="4264200" y="-1377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31" name="CustomShape 77"/>
            <p:cNvSpPr/>
            <p:nvPr/>
          </p:nvSpPr>
          <p:spPr>
            <a:xfrm rot="1800000">
              <a:off x="3592800" y="-212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2" name="CustomShape 78"/>
            <p:cNvSpPr/>
            <p:nvPr/>
          </p:nvSpPr>
          <p:spPr>
            <a:xfrm rot="1800000">
              <a:off x="2920680" y="949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33" name="CustomShape 79"/>
            <p:cNvSpPr/>
            <p:nvPr/>
          </p:nvSpPr>
          <p:spPr>
            <a:xfrm rot="1800000">
              <a:off x="2248920" y="2113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4" name="CustomShape 80"/>
            <p:cNvSpPr/>
            <p:nvPr/>
          </p:nvSpPr>
          <p:spPr>
            <a:xfrm rot="1800000">
              <a:off x="1577160" y="3276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35" name="CustomShape 81"/>
            <p:cNvSpPr/>
            <p:nvPr/>
          </p:nvSpPr>
          <p:spPr>
            <a:xfrm rot="1800000">
              <a:off x="905400" y="4441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6" name="CustomShape 82"/>
            <p:cNvSpPr/>
            <p:nvPr/>
          </p:nvSpPr>
          <p:spPr>
            <a:xfrm rot="1800000">
              <a:off x="-3794760" y="-9133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37" name="CustomShape 83"/>
            <p:cNvSpPr/>
            <p:nvPr/>
          </p:nvSpPr>
          <p:spPr>
            <a:xfrm rot="1800000">
              <a:off x="-2455920" y="-9136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38" name="CustomShape 84"/>
            <p:cNvSpPr/>
            <p:nvPr/>
          </p:nvSpPr>
          <p:spPr>
            <a:xfrm rot="1800000">
              <a:off x="-3127680" y="-7974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39" name="CustomShape 85"/>
            <p:cNvSpPr/>
            <p:nvPr/>
          </p:nvSpPr>
          <p:spPr>
            <a:xfrm rot="1800000">
              <a:off x="-3799440" y="-6809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40" name="CustomShape 86"/>
            <p:cNvSpPr/>
            <p:nvPr/>
          </p:nvSpPr>
          <p:spPr>
            <a:xfrm rot="1800000">
              <a:off x="-4471560" y="-5646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1" name="CustomShape 87"/>
            <p:cNvSpPr/>
            <p:nvPr/>
          </p:nvSpPr>
          <p:spPr>
            <a:xfrm rot="1800000">
              <a:off x="-5142960" y="-4482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42" name="CustomShape 88"/>
            <p:cNvSpPr/>
            <p:nvPr/>
          </p:nvSpPr>
          <p:spPr>
            <a:xfrm rot="1800000">
              <a:off x="-5815080" y="-33199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3" name="CustomShape 89"/>
            <p:cNvSpPr/>
            <p:nvPr/>
          </p:nvSpPr>
          <p:spPr>
            <a:xfrm rot="1800000">
              <a:off x="-6486840" y="-2155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44" name="CustomShape 90"/>
            <p:cNvSpPr/>
            <p:nvPr/>
          </p:nvSpPr>
          <p:spPr>
            <a:xfrm rot="1800000">
              <a:off x="-7158600" y="-992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5" name="CustomShape 91"/>
            <p:cNvSpPr/>
            <p:nvPr/>
          </p:nvSpPr>
          <p:spPr>
            <a:xfrm rot="1800000">
              <a:off x="-4466520" y="-7968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46" name="CustomShape 92"/>
            <p:cNvSpPr/>
            <p:nvPr/>
          </p:nvSpPr>
          <p:spPr>
            <a:xfrm rot="1800000">
              <a:off x="-5138640" y="-6806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7" name="CustomShape 93"/>
            <p:cNvSpPr/>
            <p:nvPr/>
          </p:nvSpPr>
          <p:spPr>
            <a:xfrm rot="1800000">
              <a:off x="-5810040" y="-5641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48" name="CustomShape 94"/>
            <p:cNvSpPr/>
            <p:nvPr/>
          </p:nvSpPr>
          <p:spPr>
            <a:xfrm rot="1800000">
              <a:off x="-6482160" y="-4479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49" name="CustomShape 95"/>
            <p:cNvSpPr/>
            <p:nvPr/>
          </p:nvSpPr>
          <p:spPr>
            <a:xfrm rot="1800000">
              <a:off x="-7153920" y="-3314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0" name="CustomShape 96"/>
            <p:cNvSpPr/>
            <p:nvPr/>
          </p:nvSpPr>
          <p:spPr>
            <a:xfrm rot="1800000">
              <a:off x="-7825680" y="-2152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51" name="CustomShape 97"/>
            <p:cNvSpPr/>
            <p:nvPr/>
          </p:nvSpPr>
          <p:spPr>
            <a:xfrm rot="1800000">
              <a:off x="-8497440" y="-987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2" name="CustomShape 98"/>
            <p:cNvSpPr/>
            <p:nvPr/>
          </p:nvSpPr>
          <p:spPr>
            <a:xfrm rot="1800000">
              <a:off x="-1780200" y="-79704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53" name="CustomShape 99"/>
            <p:cNvSpPr/>
            <p:nvPr/>
          </p:nvSpPr>
          <p:spPr>
            <a:xfrm rot="1800000">
              <a:off x="-441000" y="-7973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4" name="CustomShape 100"/>
            <p:cNvSpPr/>
            <p:nvPr/>
          </p:nvSpPr>
          <p:spPr>
            <a:xfrm rot="1800000">
              <a:off x="-1113120" y="-6810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55" name="CustomShape 101"/>
            <p:cNvSpPr/>
            <p:nvPr/>
          </p:nvSpPr>
          <p:spPr>
            <a:xfrm rot="1800000">
              <a:off x="-1784880" y="-5646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6" name="CustomShape 102"/>
            <p:cNvSpPr/>
            <p:nvPr/>
          </p:nvSpPr>
          <p:spPr>
            <a:xfrm rot="1800000">
              <a:off x="-2456640" y="-4483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57" name="CustomShape 103"/>
            <p:cNvSpPr/>
            <p:nvPr/>
          </p:nvSpPr>
          <p:spPr>
            <a:xfrm rot="1800000">
              <a:off x="-3128400" y="-3319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58" name="CustomShape 104"/>
            <p:cNvSpPr/>
            <p:nvPr/>
          </p:nvSpPr>
          <p:spPr>
            <a:xfrm rot="1800000">
              <a:off x="-3800160" y="-2156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59" name="CustomShape 105"/>
            <p:cNvSpPr/>
            <p:nvPr/>
          </p:nvSpPr>
          <p:spPr>
            <a:xfrm rot="1800000">
              <a:off x="-4471920" y="-991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260" name="CustomShape 106"/>
            <p:cNvSpPr/>
            <p:nvPr/>
          </p:nvSpPr>
          <p:spPr>
            <a:xfrm rot="1800000">
              <a:off x="-5143680" y="170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261" name="CustomShape 107"/>
            <p:cNvSpPr/>
            <p:nvPr/>
          </p:nvSpPr>
          <p:spPr>
            <a:xfrm rot="1800000">
              <a:off x="-2451960" y="-68054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62" name="CustomShape 108"/>
            <p:cNvSpPr/>
            <p:nvPr/>
          </p:nvSpPr>
          <p:spPr>
            <a:xfrm rot="1800000">
              <a:off x="-3123720" y="-56430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63" name="CustomShape 109"/>
            <p:cNvSpPr/>
            <p:nvPr/>
          </p:nvSpPr>
          <p:spPr>
            <a:xfrm rot="1800000">
              <a:off x="-3795480" y="-44784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64" name="CustomShape 110"/>
            <p:cNvSpPr/>
            <p:nvPr/>
          </p:nvSpPr>
          <p:spPr>
            <a:xfrm rot="1800000">
              <a:off x="-4467240" y="-33159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65" name="CustomShape 111"/>
            <p:cNvSpPr/>
            <p:nvPr/>
          </p:nvSpPr>
          <p:spPr>
            <a:xfrm rot="1800000">
              <a:off x="-5139000" y="-21513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66" name="CustomShape 112"/>
            <p:cNvSpPr/>
            <p:nvPr/>
          </p:nvSpPr>
          <p:spPr>
            <a:xfrm rot="1800000">
              <a:off x="-5810760" y="-988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67" name="CustomShape 113"/>
            <p:cNvSpPr/>
            <p:nvPr/>
          </p:nvSpPr>
          <p:spPr>
            <a:xfrm rot="1800000">
              <a:off x="-6482520" y="1753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68" name="CustomShape 114"/>
            <p:cNvSpPr/>
            <p:nvPr/>
          </p:nvSpPr>
          <p:spPr>
            <a:xfrm rot="1800000">
              <a:off x="234360" y="-6806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69" name="CustomShape 115"/>
            <p:cNvSpPr/>
            <p:nvPr/>
          </p:nvSpPr>
          <p:spPr>
            <a:xfrm rot="1800000">
              <a:off x="1573200" y="-6810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70" name="CustomShape 116"/>
            <p:cNvSpPr/>
            <p:nvPr/>
          </p:nvSpPr>
          <p:spPr>
            <a:xfrm rot="1800000">
              <a:off x="901440" y="-56476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71" name="CustomShape 117"/>
            <p:cNvSpPr/>
            <p:nvPr/>
          </p:nvSpPr>
          <p:spPr>
            <a:xfrm rot="1800000">
              <a:off x="229680" y="-4483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72" name="CustomShape 118"/>
            <p:cNvSpPr/>
            <p:nvPr/>
          </p:nvSpPr>
          <p:spPr>
            <a:xfrm rot="1800000">
              <a:off x="-441720" y="-33206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73" name="CustomShape 119"/>
            <p:cNvSpPr/>
            <p:nvPr/>
          </p:nvSpPr>
          <p:spPr>
            <a:xfrm rot="1800000">
              <a:off x="-1113480" y="-2155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74" name="CustomShape 120"/>
            <p:cNvSpPr/>
            <p:nvPr/>
          </p:nvSpPr>
          <p:spPr>
            <a:xfrm rot="1800000">
              <a:off x="-1785240" y="-993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75" name="CustomShape 121"/>
            <p:cNvSpPr/>
            <p:nvPr/>
          </p:nvSpPr>
          <p:spPr>
            <a:xfrm rot="1800000">
              <a:off x="-2457000" y="171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76" name="CustomShape 122"/>
            <p:cNvSpPr/>
            <p:nvPr/>
          </p:nvSpPr>
          <p:spPr>
            <a:xfrm rot="1800000">
              <a:off x="-3128760" y="1333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77" name="CustomShape 123"/>
            <p:cNvSpPr/>
            <p:nvPr/>
          </p:nvSpPr>
          <p:spPr>
            <a:xfrm rot="1800000">
              <a:off x="-437040" y="-5641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78" name="CustomShape 124"/>
            <p:cNvSpPr/>
            <p:nvPr/>
          </p:nvSpPr>
          <p:spPr>
            <a:xfrm rot="1800000">
              <a:off x="-1108800" y="-4479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79" name="CustomShape 125"/>
            <p:cNvSpPr/>
            <p:nvPr/>
          </p:nvSpPr>
          <p:spPr>
            <a:xfrm rot="1800000">
              <a:off x="-1780560" y="-3314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80" name="CustomShape 126"/>
            <p:cNvSpPr/>
            <p:nvPr/>
          </p:nvSpPr>
          <p:spPr>
            <a:xfrm rot="1800000">
              <a:off x="-2452320" y="-2152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81" name="CustomShape 127"/>
            <p:cNvSpPr/>
            <p:nvPr/>
          </p:nvSpPr>
          <p:spPr>
            <a:xfrm rot="1800000">
              <a:off x="-3124080" y="-987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82" name="CustomShape 128"/>
            <p:cNvSpPr/>
            <p:nvPr/>
          </p:nvSpPr>
          <p:spPr>
            <a:xfrm rot="1800000">
              <a:off x="-3795840" y="174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83" name="CustomShape 129"/>
            <p:cNvSpPr/>
            <p:nvPr/>
          </p:nvSpPr>
          <p:spPr>
            <a:xfrm rot="1800000">
              <a:off x="-4467600" y="133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84" name="CustomShape 130"/>
            <p:cNvSpPr/>
            <p:nvPr/>
          </p:nvSpPr>
          <p:spPr>
            <a:xfrm rot="1800000">
              <a:off x="2249280" y="-5643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85" name="CustomShape 131"/>
            <p:cNvSpPr/>
            <p:nvPr/>
          </p:nvSpPr>
          <p:spPr>
            <a:xfrm rot="1800000">
              <a:off x="3588120" y="-5646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86" name="CustomShape 132"/>
            <p:cNvSpPr/>
            <p:nvPr/>
          </p:nvSpPr>
          <p:spPr>
            <a:xfrm rot="1800000">
              <a:off x="2916360" y="-44845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87" name="CustomShape 133"/>
            <p:cNvSpPr/>
            <p:nvPr/>
          </p:nvSpPr>
          <p:spPr>
            <a:xfrm rot="1800000">
              <a:off x="2244600" y="-3319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88" name="CustomShape 134"/>
            <p:cNvSpPr/>
            <p:nvPr/>
          </p:nvSpPr>
          <p:spPr>
            <a:xfrm rot="1800000">
              <a:off x="1572840" y="-2157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89" name="CustomShape 135"/>
            <p:cNvSpPr/>
            <p:nvPr/>
          </p:nvSpPr>
          <p:spPr>
            <a:xfrm rot="1800000">
              <a:off x="901080" y="-992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90" name="CustomShape 136"/>
            <p:cNvSpPr/>
            <p:nvPr/>
          </p:nvSpPr>
          <p:spPr>
            <a:xfrm rot="1800000">
              <a:off x="228960" y="169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91" name="CustomShape 137"/>
            <p:cNvSpPr/>
            <p:nvPr/>
          </p:nvSpPr>
          <p:spPr>
            <a:xfrm rot="1800000">
              <a:off x="-442080" y="1334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92" name="CustomShape 138"/>
            <p:cNvSpPr/>
            <p:nvPr/>
          </p:nvSpPr>
          <p:spPr>
            <a:xfrm rot="1800000">
              <a:off x="-1114200" y="24966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93" name="CustomShape 139"/>
            <p:cNvSpPr/>
            <p:nvPr/>
          </p:nvSpPr>
          <p:spPr>
            <a:xfrm rot="1800000">
              <a:off x="1577520" y="-4478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94" name="CustomShape 140"/>
            <p:cNvSpPr/>
            <p:nvPr/>
          </p:nvSpPr>
          <p:spPr>
            <a:xfrm rot="1800000">
              <a:off x="905760" y="-3316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95" name="CustomShape 141"/>
            <p:cNvSpPr/>
            <p:nvPr/>
          </p:nvSpPr>
          <p:spPr>
            <a:xfrm rot="1800000">
              <a:off x="234000" y="-2151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96" name="CustomShape 142"/>
            <p:cNvSpPr/>
            <p:nvPr/>
          </p:nvSpPr>
          <p:spPr>
            <a:xfrm rot="1800000">
              <a:off x="-437760" y="-989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97" name="CustomShape 143"/>
            <p:cNvSpPr/>
            <p:nvPr/>
          </p:nvSpPr>
          <p:spPr>
            <a:xfrm rot="1800000">
              <a:off x="-1109160" y="175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298" name="CustomShape 144"/>
            <p:cNvSpPr/>
            <p:nvPr/>
          </p:nvSpPr>
          <p:spPr>
            <a:xfrm rot="1800000">
              <a:off x="-1781280" y="1337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299" name="CustomShape 145"/>
            <p:cNvSpPr/>
            <p:nvPr/>
          </p:nvSpPr>
          <p:spPr>
            <a:xfrm rot="1800000">
              <a:off x="-2453040" y="2502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00" name="CustomShape 146"/>
            <p:cNvSpPr/>
            <p:nvPr/>
          </p:nvSpPr>
          <p:spPr>
            <a:xfrm rot="1800000">
              <a:off x="4263840" y="-4480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01" name="CustomShape 147"/>
            <p:cNvSpPr/>
            <p:nvPr/>
          </p:nvSpPr>
          <p:spPr>
            <a:xfrm rot="1800000">
              <a:off x="5603040" y="-4483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02" name="CustomShape 148"/>
            <p:cNvSpPr/>
            <p:nvPr/>
          </p:nvSpPr>
          <p:spPr>
            <a:xfrm rot="1800000">
              <a:off x="4930920" y="-3320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03" name="CustomShape 149"/>
            <p:cNvSpPr/>
            <p:nvPr/>
          </p:nvSpPr>
          <p:spPr>
            <a:xfrm rot="1800000">
              <a:off x="4259520" y="-2156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04" name="CustomShape 150"/>
            <p:cNvSpPr/>
            <p:nvPr/>
          </p:nvSpPr>
          <p:spPr>
            <a:xfrm rot="1800000">
              <a:off x="3587400" y="-993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05" name="CustomShape 151"/>
            <p:cNvSpPr/>
            <p:nvPr/>
          </p:nvSpPr>
          <p:spPr>
            <a:xfrm rot="1800000">
              <a:off x="2915640" y="170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06" name="CustomShape 152"/>
            <p:cNvSpPr/>
            <p:nvPr/>
          </p:nvSpPr>
          <p:spPr>
            <a:xfrm rot="1800000">
              <a:off x="2243880" y="1333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07" name="CustomShape 153"/>
            <p:cNvSpPr/>
            <p:nvPr/>
          </p:nvSpPr>
          <p:spPr>
            <a:xfrm rot="1800000">
              <a:off x="1572120" y="2497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08" name="CustomShape 154"/>
            <p:cNvSpPr/>
            <p:nvPr/>
          </p:nvSpPr>
          <p:spPr>
            <a:xfrm rot="1800000">
              <a:off x="900360" y="3660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09" name="CustomShape 155"/>
            <p:cNvSpPr/>
            <p:nvPr/>
          </p:nvSpPr>
          <p:spPr>
            <a:xfrm rot="1800000">
              <a:off x="3592080" y="-3315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10" name="CustomShape 156"/>
            <p:cNvSpPr/>
            <p:nvPr/>
          </p:nvSpPr>
          <p:spPr>
            <a:xfrm rot="1800000">
              <a:off x="2920320" y="-2153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11" name="CustomShape 157"/>
            <p:cNvSpPr/>
            <p:nvPr/>
          </p:nvSpPr>
          <p:spPr>
            <a:xfrm rot="1800000">
              <a:off x="2248560" y="-988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12" name="CustomShape 158"/>
            <p:cNvSpPr/>
            <p:nvPr/>
          </p:nvSpPr>
          <p:spPr>
            <a:xfrm rot="1800000">
              <a:off x="1576800" y="173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13" name="CustomShape 159"/>
            <p:cNvSpPr/>
            <p:nvPr/>
          </p:nvSpPr>
          <p:spPr>
            <a:xfrm rot="1800000">
              <a:off x="905040" y="1338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14" name="CustomShape 160"/>
            <p:cNvSpPr/>
            <p:nvPr/>
          </p:nvSpPr>
          <p:spPr>
            <a:xfrm rot="1800000">
              <a:off x="233280" y="2500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315" name="CustomShape 161"/>
            <p:cNvSpPr/>
            <p:nvPr/>
          </p:nvSpPr>
          <p:spPr>
            <a:xfrm rot="1800000">
              <a:off x="-438120" y="366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316" name="CustomShape 162"/>
            <p:cNvSpPr/>
            <p:nvPr/>
          </p:nvSpPr>
          <p:spPr>
            <a:xfrm rot="1800000">
              <a:off x="-1056240" y="-7351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17" name="CustomShape 163"/>
            <p:cNvSpPr/>
            <p:nvPr/>
          </p:nvSpPr>
          <p:spPr>
            <a:xfrm rot="1800000">
              <a:off x="-385560" y="-69642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18" name="CustomShape 164"/>
            <p:cNvSpPr/>
            <p:nvPr/>
          </p:nvSpPr>
          <p:spPr>
            <a:xfrm rot="1800000">
              <a:off x="952560" y="-6190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19" name="CustomShape 165"/>
            <p:cNvSpPr/>
            <p:nvPr/>
          </p:nvSpPr>
          <p:spPr>
            <a:xfrm rot="1800000">
              <a:off x="1624320" y="-5803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0" name="CustomShape 166"/>
            <p:cNvSpPr/>
            <p:nvPr/>
          </p:nvSpPr>
          <p:spPr>
            <a:xfrm rot="1800000">
              <a:off x="2961720" y="-5030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1" name="CustomShape 167"/>
            <p:cNvSpPr/>
            <p:nvPr/>
          </p:nvSpPr>
          <p:spPr>
            <a:xfrm rot="1800000">
              <a:off x="3633480" y="-4642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2" name="CustomShape 168"/>
            <p:cNvSpPr/>
            <p:nvPr/>
          </p:nvSpPr>
          <p:spPr>
            <a:xfrm rot="1800000">
              <a:off x="4974120" y="-3870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3" name="CustomShape 169"/>
            <p:cNvSpPr/>
            <p:nvPr/>
          </p:nvSpPr>
          <p:spPr>
            <a:xfrm rot="1800000">
              <a:off x="5642640" y="-3482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4" name="CustomShape 170"/>
            <p:cNvSpPr/>
            <p:nvPr/>
          </p:nvSpPr>
          <p:spPr>
            <a:xfrm rot="1800000">
              <a:off x="6983280" y="-2708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5" name="CustomShape 171"/>
            <p:cNvSpPr/>
            <p:nvPr/>
          </p:nvSpPr>
          <p:spPr>
            <a:xfrm rot="1800000">
              <a:off x="7655400" y="-2321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6" name="CustomShape 172"/>
            <p:cNvSpPr/>
            <p:nvPr/>
          </p:nvSpPr>
          <p:spPr>
            <a:xfrm rot="1800000">
              <a:off x="-2391840" y="-7347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7" name="CustomShape 173"/>
            <p:cNvSpPr/>
            <p:nvPr/>
          </p:nvSpPr>
          <p:spPr>
            <a:xfrm rot="1800000">
              <a:off x="-1719720" y="-696060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8" name="CustomShape 174"/>
            <p:cNvSpPr/>
            <p:nvPr/>
          </p:nvSpPr>
          <p:spPr>
            <a:xfrm rot="1800000">
              <a:off x="-382320" y="-61873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29" name="CustomShape 175"/>
            <p:cNvSpPr/>
            <p:nvPr/>
          </p:nvSpPr>
          <p:spPr>
            <a:xfrm rot="1800000">
              <a:off x="289080" y="-5799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0" name="CustomShape 176"/>
            <p:cNvSpPr/>
            <p:nvPr/>
          </p:nvSpPr>
          <p:spPr>
            <a:xfrm rot="1800000">
              <a:off x="1629720" y="-5026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1" name="CustomShape 177"/>
            <p:cNvSpPr/>
            <p:nvPr/>
          </p:nvSpPr>
          <p:spPr>
            <a:xfrm rot="1800000">
              <a:off x="2299320" y="-46393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2" name="CustomShape 178"/>
            <p:cNvSpPr/>
            <p:nvPr/>
          </p:nvSpPr>
          <p:spPr>
            <a:xfrm rot="1800000">
              <a:off x="3639960" y="-3865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3" name="CustomShape 179"/>
            <p:cNvSpPr/>
            <p:nvPr/>
          </p:nvSpPr>
          <p:spPr>
            <a:xfrm rot="1800000">
              <a:off x="4311000" y="-34783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4" name="CustomShape 180"/>
            <p:cNvSpPr/>
            <p:nvPr/>
          </p:nvSpPr>
          <p:spPr>
            <a:xfrm rot="1800000">
              <a:off x="5649120" y="-2704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5" name="CustomShape 181"/>
            <p:cNvSpPr/>
            <p:nvPr/>
          </p:nvSpPr>
          <p:spPr>
            <a:xfrm rot="1800000">
              <a:off x="6321240" y="-23173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6" name="CustomShape 182"/>
            <p:cNvSpPr/>
            <p:nvPr/>
          </p:nvSpPr>
          <p:spPr>
            <a:xfrm rot="1800000">
              <a:off x="-1729440" y="-6184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7" name="CustomShape 183"/>
            <p:cNvSpPr/>
            <p:nvPr/>
          </p:nvSpPr>
          <p:spPr>
            <a:xfrm rot="1800000">
              <a:off x="-1058400" y="-57967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8" name="CustomShape 184"/>
            <p:cNvSpPr/>
            <p:nvPr/>
          </p:nvSpPr>
          <p:spPr>
            <a:xfrm rot="1800000">
              <a:off x="279000" y="-5023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39" name="CustomShape 185"/>
            <p:cNvSpPr/>
            <p:nvPr/>
          </p:nvSpPr>
          <p:spPr>
            <a:xfrm rot="1800000">
              <a:off x="951480" y="-46357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0" name="CustomShape 186"/>
            <p:cNvSpPr/>
            <p:nvPr/>
          </p:nvSpPr>
          <p:spPr>
            <a:xfrm rot="1800000">
              <a:off x="2288160" y="-3863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1" name="CustomShape 187"/>
            <p:cNvSpPr/>
            <p:nvPr/>
          </p:nvSpPr>
          <p:spPr>
            <a:xfrm rot="1800000">
              <a:off x="2960280" y="-3475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2" name="CustomShape 188"/>
            <p:cNvSpPr/>
            <p:nvPr/>
          </p:nvSpPr>
          <p:spPr>
            <a:xfrm rot="1800000">
              <a:off x="4301280" y="-27025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3" name="CustomShape 189"/>
            <p:cNvSpPr/>
            <p:nvPr/>
          </p:nvSpPr>
          <p:spPr>
            <a:xfrm rot="1800000">
              <a:off x="4969440" y="-23155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4" name="CustomShape 190"/>
            <p:cNvSpPr/>
            <p:nvPr/>
          </p:nvSpPr>
          <p:spPr>
            <a:xfrm rot="1800000">
              <a:off x="6310080" y="-1541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5" name="CustomShape 191"/>
            <p:cNvSpPr/>
            <p:nvPr/>
          </p:nvSpPr>
          <p:spPr>
            <a:xfrm rot="1800000">
              <a:off x="6982200" y="-1154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6" name="CustomShape 192"/>
            <p:cNvSpPr/>
            <p:nvPr/>
          </p:nvSpPr>
          <p:spPr>
            <a:xfrm rot="1800000">
              <a:off x="-3066120" y="-6179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7" name="CustomShape 193"/>
            <p:cNvSpPr/>
            <p:nvPr/>
          </p:nvSpPr>
          <p:spPr>
            <a:xfrm rot="1800000">
              <a:off x="-2394000" y="-5792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8" name="CustomShape 194"/>
            <p:cNvSpPr/>
            <p:nvPr/>
          </p:nvSpPr>
          <p:spPr>
            <a:xfrm rot="1800000">
              <a:off x="-1056960" y="-5019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49" name="CustomShape 195"/>
            <p:cNvSpPr/>
            <p:nvPr/>
          </p:nvSpPr>
          <p:spPr>
            <a:xfrm rot="1800000">
              <a:off x="-384840" y="-46314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0" name="CustomShape 196"/>
            <p:cNvSpPr/>
            <p:nvPr/>
          </p:nvSpPr>
          <p:spPr>
            <a:xfrm rot="1800000">
              <a:off x="955440" y="-3858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1" name="CustomShape 197"/>
            <p:cNvSpPr/>
            <p:nvPr/>
          </p:nvSpPr>
          <p:spPr>
            <a:xfrm rot="1800000">
              <a:off x="1625040" y="-3471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2" name="CustomShape 198"/>
            <p:cNvSpPr/>
            <p:nvPr/>
          </p:nvSpPr>
          <p:spPr>
            <a:xfrm rot="1800000">
              <a:off x="2965680" y="-2697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3" name="CustomShape 199"/>
            <p:cNvSpPr/>
            <p:nvPr/>
          </p:nvSpPr>
          <p:spPr>
            <a:xfrm rot="1800000">
              <a:off x="3636360" y="-2310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4" name="CustomShape 200"/>
            <p:cNvSpPr/>
            <p:nvPr/>
          </p:nvSpPr>
          <p:spPr>
            <a:xfrm rot="1800000">
              <a:off x="4974840" y="-15368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5" name="CustomShape 201"/>
            <p:cNvSpPr/>
            <p:nvPr/>
          </p:nvSpPr>
          <p:spPr>
            <a:xfrm rot="1800000">
              <a:off x="5646960" y="-1149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6" name="CustomShape 202"/>
            <p:cNvSpPr/>
            <p:nvPr/>
          </p:nvSpPr>
          <p:spPr>
            <a:xfrm rot="1800000">
              <a:off x="-2397240" y="-50277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7" name="CustomShape 203"/>
            <p:cNvSpPr/>
            <p:nvPr/>
          </p:nvSpPr>
          <p:spPr>
            <a:xfrm rot="1800000">
              <a:off x="-1726560" y="-46400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8" name="CustomShape 204"/>
            <p:cNvSpPr/>
            <p:nvPr/>
          </p:nvSpPr>
          <p:spPr>
            <a:xfrm rot="1800000">
              <a:off x="-388440" y="-3866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59" name="CustomShape 205"/>
            <p:cNvSpPr/>
            <p:nvPr/>
          </p:nvSpPr>
          <p:spPr>
            <a:xfrm rot="1800000">
              <a:off x="283680" y="-34790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0" name="CustomShape 206"/>
            <p:cNvSpPr/>
            <p:nvPr/>
          </p:nvSpPr>
          <p:spPr>
            <a:xfrm rot="1800000">
              <a:off x="1620360" y="-2706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1" name="CustomShape 207"/>
            <p:cNvSpPr/>
            <p:nvPr/>
          </p:nvSpPr>
          <p:spPr>
            <a:xfrm rot="1800000">
              <a:off x="2292480" y="-2318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2" name="CustomShape 208"/>
            <p:cNvSpPr/>
            <p:nvPr/>
          </p:nvSpPr>
          <p:spPr>
            <a:xfrm rot="1800000">
              <a:off x="3633480" y="-15458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3" name="CustomShape 209"/>
            <p:cNvSpPr/>
            <p:nvPr/>
          </p:nvSpPr>
          <p:spPr>
            <a:xfrm rot="1800000">
              <a:off x="4301640" y="-11584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4" name="CustomShape 210"/>
            <p:cNvSpPr/>
            <p:nvPr/>
          </p:nvSpPr>
          <p:spPr>
            <a:xfrm rot="1800000">
              <a:off x="5642280" y="-3844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5" name="CustomShape 211"/>
            <p:cNvSpPr/>
            <p:nvPr/>
          </p:nvSpPr>
          <p:spPr>
            <a:xfrm rot="1800000">
              <a:off x="6314400" y="21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6" name="CustomShape 212"/>
            <p:cNvSpPr/>
            <p:nvPr/>
          </p:nvSpPr>
          <p:spPr>
            <a:xfrm rot="1800000">
              <a:off x="-3733920" y="-5022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7" name="CustomShape 213"/>
            <p:cNvSpPr/>
            <p:nvPr/>
          </p:nvSpPr>
          <p:spPr>
            <a:xfrm rot="1800000">
              <a:off x="-3061800" y="-4635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8" name="CustomShape 214"/>
            <p:cNvSpPr/>
            <p:nvPr/>
          </p:nvSpPr>
          <p:spPr>
            <a:xfrm rot="1800000">
              <a:off x="-1724760" y="-3862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69" name="CustomShape 215"/>
            <p:cNvSpPr/>
            <p:nvPr/>
          </p:nvSpPr>
          <p:spPr>
            <a:xfrm rot="1800000">
              <a:off x="-1052640" y="-3474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0" name="CustomShape 216"/>
            <p:cNvSpPr/>
            <p:nvPr/>
          </p:nvSpPr>
          <p:spPr>
            <a:xfrm rot="1800000">
              <a:off x="287280" y="-2701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1" name="CustomShape 217"/>
            <p:cNvSpPr/>
            <p:nvPr/>
          </p:nvSpPr>
          <p:spPr>
            <a:xfrm rot="1800000">
              <a:off x="957240" y="-2314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2" name="CustomShape 218"/>
            <p:cNvSpPr/>
            <p:nvPr/>
          </p:nvSpPr>
          <p:spPr>
            <a:xfrm rot="1800000">
              <a:off x="2297880" y="-1540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3" name="CustomShape 219"/>
            <p:cNvSpPr/>
            <p:nvPr/>
          </p:nvSpPr>
          <p:spPr>
            <a:xfrm rot="1800000">
              <a:off x="2968560" y="-1153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4" name="CustomShape 220"/>
            <p:cNvSpPr/>
            <p:nvPr/>
          </p:nvSpPr>
          <p:spPr>
            <a:xfrm rot="1800000">
              <a:off x="4307040" y="-379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5" name="CustomShape 221"/>
            <p:cNvSpPr/>
            <p:nvPr/>
          </p:nvSpPr>
          <p:spPr>
            <a:xfrm rot="1800000">
              <a:off x="4978800" y="72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6" name="CustomShape 222"/>
            <p:cNvSpPr/>
            <p:nvPr/>
          </p:nvSpPr>
          <p:spPr>
            <a:xfrm rot="1800000">
              <a:off x="-3065400" y="-3869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7" name="CustomShape 223"/>
            <p:cNvSpPr/>
            <p:nvPr/>
          </p:nvSpPr>
          <p:spPr>
            <a:xfrm rot="1800000">
              <a:off x="-2394720" y="-3481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8" name="CustomShape 224"/>
            <p:cNvSpPr/>
            <p:nvPr/>
          </p:nvSpPr>
          <p:spPr>
            <a:xfrm rot="1800000">
              <a:off x="-1056600" y="-2708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79" name="CustomShape 225"/>
            <p:cNvSpPr/>
            <p:nvPr/>
          </p:nvSpPr>
          <p:spPr>
            <a:xfrm rot="1800000">
              <a:off x="-384120" y="-2320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0" name="CustomShape 226"/>
            <p:cNvSpPr/>
            <p:nvPr/>
          </p:nvSpPr>
          <p:spPr>
            <a:xfrm rot="1800000">
              <a:off x="952200" y="-1548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1" name="CustomShape 227"/>
            <p:cNvSpPr/>
            <p:nvPr/>
          </p:nvSpPr>
          <p:spPr>
            <a:xfrm rot="1800000">
              <a:off x="1624320" y="-1160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2" name="CustomShape 228"/>
            <p:cNvSpPr/>
            <p:nvPr/>
          </p:nvSpPr>
          <p:spPr>
            <a:xfrm rot="1800000">
              <a:off x="2964960" y="-387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3" name="CustomShape 229"/>
            <p:cNvSpPr/>
            <p:nvPr/>
          </p:nvSpPr>
          <p:spPr>
            <a:xfrm rot="1800000">
              <a:off x="3633480" y="-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4" name="CustomShape 230"/>
            <p:cNvSpPr/>
            <p:nvPr/>
          </p:nvSpPr>
          <p:spPr>
            <a:xfrm rot="1800000">
              <a:off x="4974120" y="772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5" name="CustomShape 231"/>
            <p:cNvSpPr/>
            <p:nvPr/>
          </p:nvSpPr>
          <p:spPr>
            <a:xfrm rot="1800000">
              <a:off x="5646240" y="1160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6" name="CustomShape 232"/>
            <p:cNvSpPr/>
            <p:nvPr/>
          </p:nvSpPr>
          <p:spPr>
            <a:xfrm rot="1800000">
              <a:off x="-4401720" y="-3865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7" name="CustomShape 233"/>
            <p:cNvSpPr/>
            <p:nvPr/>
          </p:nvSpPr>
          <p:spPr>
            <a:xfrm rot="1800000">
              <a:off x="-3729960" y="-3479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8" name="CustomShape 234"/>
            <p:cNvSpPr/>
            <p:nvPr/>
          </p:nvSpPr>
          <p:spPr>
            <a:xfrm rot="1800000">
              <a:off x="-2392560" y="-2705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89" name="CustomShape 235"/>
            <p:cNvSpPr/>
            <p:nvPr/>
          </p:nvSpPr>
          <p:spPr>
            <a:xfrm rot="1800000">
              <a:off x="-1720800" y="-23176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0" name="CustomShape 236"/>
            <p:cNvSpPr/>
            <p:nvPr/>
          </p:nvSpPr>
          <p:spPr>
            <a:xfrm rot="1800000">
              <a:off x="-380160" y="-1544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1" name="CustomShape 237"/>
            <p:cNvSpPr/>
            <p:nvPr/>
          </p:nvSpPr>
          <p:spPr>
            <a:xfrm rot="1800000">
              <a:off x="289440" y="-1157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2" name="CustomShape 238"/>
            <p:cNvSpPr/>
            <p:nvPr/>
          </p:nvSpPr>
          <p:spPr>
            <a:xfrm rot="1800000">
              <a:off x="1629720" y="-383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3" name="CustomShape 239"/>
            <p:cNvSpPr/>
            <p:nvPr/>
          </p:nvSpPr>
          <p:spPr>
            <a:xfrm rot="1800000">
              <a:off x="2300760" y="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4" name="CustomShape 240"/>
            <p:cNvSpPr/>
            <p:nvPr/>
          </p:nvSpPr>
          <p:spPr>
            <a:xfrm rot="1800000">
              <a:off x="3638880" y="776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5" name="CustomShape 241"/>
            <p:cNvSpPr/>
            <p:nvPr/>
          </p:nvSpPr>
          <p:spPr>
            <a:xfrm rot="1800000">
              <a:off x="4311000" y="116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6" name="CustomShape 242"/>
            <p:cNvSpPr/>
            <p:nvPr/>
          </p:nvSpPr>
          <p:spPr>
            <a:xfrm rot="1800000">
              <a:off x="-3733200" y="-27129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7" name="CustomShape 243"/>
            <p:cNvSpPr/>
            <p:nvPr/>
          </p:nvSpPr>
          <p:spPr>
            <a:xfrm rot="1800000">
              <a:off x="-3062520" y="-2325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8" name="CustomShape 244"/>
            <p:cNvSpPr/>
            <p:nvPr/>
          </p:nvSpPr>
          <p:spPr>
            <a:xfrm rot="1800000">
              <a:off x="-1724400" y="-1551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399" name="CustomShape 245"/>
            <p:cNvSpPr/>
            <p:nvPr/>
          </p:nvSpPr>
          <p:spPr>
            <a:xfrm rot="1800000">
              <a:off x="-1052280" y="-11642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0" name="CustomShape 246"/>
            <p:cNvSpPr/>
            <p:nvPr/>
          </p:nvSpPr>
          <p:spPr>
            <a:xfrm rot="1800000">
              <a:off x="284400" y="-392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1" name="CustomShape 247"/>
            <p:cNvSpPr/>
            <p:nvPr/>
          </p:nvSpPr>
          <p:spPr>
            <a:xfrm rot="1800000">
              <a:off x="956160" y="-39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2" name="CustomShape 248"/>
            <p:cNvSpPr/>
            <p:nvPr/>
          </p:nvSpPr>
          <p:spPr>
            <a:xfrm rot="1800000">
              <a:off x="2297160" y="768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3" name="CustomShape 249"/>
            <p:cNvSpPr/>
            <p:nvPr/>
          </p:nvSpPr>
          <p:spPr>
            <a:xfrm rot="1800000">
              <a:off x="2965320" y="1155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4" name="CustomShape 250"/>
            <p:cNvSpPr/>
            <p:nvPr/>
          </p:nvSpPr>
          <p:spPr>
            <a:xfrm rot="1800000">
              <a:off x="4305960" y="1929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5" name="CustomShape 251"/>
            <p:cNvSpPr/>
            <p:nvPr/>
          </p:nvSpPr>
          <p:spPr>
            <a:xfrm rot="1800000">
              <a:off x="4978440" y="23169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6" name="CustomShape 252"/>
            <p:cNvSpPr/>
            <p:nvPr/>
          </p:nvSpPr>
          <p:spPr>
            <a:xfrm rot="1800000">
              <a:off x="-5069520" y="-2709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7" name="CustomShape 253"/>
            <p:cNvSpPr/>
            <p:nvPr/>
          </p:nvSpPr>
          <p:spPr>
            <a:xfrm rot="1800000">
              <a:off x="-4397760" y="-2322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8" name="CustomShape 254"/>
            <p:cNvSpPr/>
            <p:nvPr/>
          </p:nvSpPr>
          <p:spPr>
            <a:xfrm rot="1800000">
              <a:off x="-3060360" y="-1549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09" name="CustomShape 255"/>
            <p:cNvSpPr/>
            <p:nvPr/>
          </p:nvSpPr>
          <p:spPr>
            <a:xfrm rot="1800000">
              <a:off x="-2388600" y="-1161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0" name="CustomShape 256"/>
            <p:cNvSpPr/>
            <p:nvPr/>
          </p:nvSpPr>
          <p:spPr>
            <a:xfrm rot="1800000">
              <a:off x="-1047960" y="-387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1" name="CustomShape 257"/>
            <p:cNvSpPr/>
            <p:nvPr/>
          </p:nvSpPr>
          <p:spPr>
            <a:xfrm rot="1800000">
              <a:off x="-378360" y="-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2" name="CustomShape 258"/>
            <p:cNvSpPr/>
            <p:nvPr/>
          </p:nvSpPr>
          <p:spPr>
            <a:xfrm rot="1800000">
              <a:off x="961920" y="772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3" name="CustomShape 259"/>
            <p:cNvSpPr/>
            <p:nvPr/>
          </p:nvSpPr>
          <p:spPr>
            <a:xfrm rot="1800000">
              <a:off x="1632960" y="115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4" name="CustomShape 260"/>
            <p:cNvSpPr/>
            <p:nvPr/>
          </p:nvSpPr>
          <p:spPr>
            <a:xfrm rot="1800000">
              <a:off x="2971080" y="1933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5" name="CustomShape 261"/>
            <p:cNvSpPr/>
            <p:nvPr/>
          </p:nvSpPr>
          <p:spPr>
            <a:xfrm rot="1800000">
              <a:off x="3643200" y="232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6" name="CustomShape 262"/>
            <p:cNvSpPr/>
            <p:nvPr/>
          </p:nvSpPr>
          <p:spPr>
            <a:xfrm rot="1800000">
              <a:off x="-4401000" y="-1556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7" name="CustomShape 263"/>
            <p:cNvSpPr/>
            <p:nvPr/>
          </p:nvSpPr>
          <p:spPr>
            <a:xfrm rot="1800000">
              <a:off x="-3730320" y="-1168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8" name="CustomShape 264"/>
            <p:cNvSpPr/>
            <p:nvPr/>
          </p:nvSpPr>
          <p:spPr>
            <a:xfrm rot="1800000">
              <a:off x="-2392200" y="-394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19" name="CustomShape 265"/>
            <p:cNvSpPr/>
            <p:nvPr/>
          </p:nvSpPr>
          <p:spPr>
            <a:xfrm rot="1800000">
              <a:off x="-1720080" y="-7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0" name="CustomShape 266"/>
            <p:cNvSpPr/>
            <p:nvPr/>
          </p:nvSpPr>
          <p:spPr>
            <a:xfrm rot="1800000">
              <a:off x="-383040" y="764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1" name="CustomShape 267"/>
            <p:cNvSpPr/>
            <p:nvPr/>
          </p:nvSpPr>
          <p:spPr>
            <a:xfrm rot="1800000">
              <a:off x="288360" y="1152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2" name="CustomShape 268"/>
            <p:cNvSpPr/>
            <p:nvPr/>
          </p:nvSpPr>
          <p:spPr>
            <a:xfrm rot="1800000">
              <a:off x="1629360" y="1925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3" name="CustomShape 269"/>
            <p:cNvSpPr/>
            <p:nvPr/>
          </p:nvSpPr>
          <p:spPr>
            <a:xfrm rot="1800000">
              <a:off x="2297520" y="2312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4" name="CustomShape 270"/>
            <p:cNvSpPr/>
            <p:nvPr/>
          </p:nvSpPr>
          <p:spPr>
            <a:xfrm rot="1800000">
              <a:off x="3638160" y="3086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5" name="CustomShape 271"/>
            <p:cNvSpPr/>
            <p:nvPr/>
          </p:nvSpPr>
          <p:spPr>
            <a:xfrm rot="1800000">
              <a:off x="4310640" y="3473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6" name="CustomShape 272"/>
            <p:cNvSpPr/>
            <p:nvPr/>
          </p:nvSpPr>
          <p:spPr>
            <a:xfrm rot="1800000">
              <a:off x="-5737680" y="-1552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7" name="CustomShape 273"/>
            <p:cNvSpPr/>
            <p:nvPr/>
          </p:nvSpPr>
          <p:spPr>
            <a:xfrm rot="1800000">
              <a:off x="-5065560" y="-1165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8" name="CustomShape 274"/>
            <p:cNvSpPr/>
            <p:nvPr/>
          </p:nvSpPr>
          <p:spPr>
            <a:xfrm rot="1800000">
              <a:off x="-3728520" y="-392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29" name="CustomShape 275"/>
            <p:cNvSpPr/>
            <p:nvPr/>
          </p:nvSpPr>
          <p:spPr>
            <a:xfrm rot="1800000">
              <a:off x="-3056400" y="-4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0" name="CustomShape 276"/>
            <p:cNvSpPr/>
            <p:nvPr/>
          </p:nvSpPr>
          <p:spPr>
            <a:xfrm rot="1800000">
              <a:off x="-1715760" y="768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1" name="CustomShape 277"/>
            <p:cNvSpPr/>
            <p:nvPr/>
          </p:nvSpPr>
          <p:spPr>
            <a:xfrm rot="1800000">
              <a:off x="-1046160" y="11556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2" name="CustomShape 278"/>
            <p:cNvSpPr/>
            <p:nvPr/>
          </p:nvSpPr>
          <p:spPr>
            <a:xfrm rot="1800000">
              <a:off x="294120" y="1929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3" name="CustomShape 279"/>
            <p:cNvSpPr/>
            <p:nvPr/>
          </p:nvSpPr>
          <p:spPr>
            <a:xfrm rot="1800000">
              <a:off x="964800" y="2316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4" name="CustomShape 280"/>
            <p:cNvSpPr/>
            <p:nvPr/>
          </p:nvSpPr>
          <p:spPr>
            <a:xfrm rot="1800000">
              <a:off x="2303280" y="3090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5" name="CustomShape 281"/>
            <p:cNvSpPr/>
            <p:nvPr/>
          </p:nvSpPr>
          <p:spPr>
            <a:xfrm rot="1800000">
              <a:off x="2975400" y="3477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6" name="CustomShape 282"/>
            <p:cNvSpPr/>
            <p:nvPr/>
          </p:nvSpPr>
          <p:spPr>
            <a:xfrm rot="1800000">
              <a:off x="-5069160" y="-399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7" name="CustomShape 283"/>
            <p:cNvSpPr/>
            <p:nvPr/>
          </p:nvSpPr>
          <p:spPr>
            <a:xfrm rot="1800000">
              <a:off x="-4398120" y="-11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8" name="CustomShape 284"/>
            <p:cNvSpPr/>
            <p:nvPr/>
          </p:nvSpPr>
          <p:spPr>
            <a:xfrm rot="1800000">
              <a:off x="-3060360" y="761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39" name="CustomShape 285"/>
            <p:cNvSpPr/>
            <p:nvPr/>
          </p:nvSpPr>
          <p:spPr>
            <a:xfrm rot="1800000">
              <a:off x="-2387880" y="1149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0" name="CustomShape 286"/>
            <p:cNvSpPr/>
            <p:nvPr/>
          </p:nvSpPr>
          <p:spPr>
            <a:xfrm rot="1800000">
              <a:off x="-1051200" y="1921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1" name="CustomShape 287"/>
            <p:cNvSpPr/>
            <p:nvPr/>
          </p:nvSpPr>
          <p:spPr>
            <a:xfrm rot="1800000">
              <a:off x="-379080" y="2309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2" name="CustomShape 288"/>
            <p:cNvSpPr/>
            <p:nvPr/>
          </p:nvSpPr>
          <p:spPr>
            <a:xfrm rot="1800000">
              <a:off x="961560" y="3082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3" name="CustomShape 289"/>
            <p:cNvSpPr/>
            <p:nvPr/>
          </p:nvSpPr>
          <p:spPr>
            <a:xfrm rot="1800000">
              <a:off x="1629720" y="34693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4" name="CustomShape 290"/>
            <p:cNvSpPr/>
            <p:nvPr/>
          </p:nvSpPr>
          <p:spPr>
            <a:xfrm rot="1800000">
              <a:off x="2970360" y="4243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5" name="CustomShape 291"/>
            <p:cNvSpPr/>
            <p:nvPr/>
          </p:nvSpPr>
          <p:spPr>
            <a:xfrm rot="1800000">
              <a:off x="3642840" y="4630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6" name="CustomShape 292"/>
            <p:cNvSpPr/>
            <p:nvPr/>
          </p:nvSpPr>
          <p:spPr>
            <a:xfrm rot="1800000">
              <a:off x="-6405480" y="-3952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7" name="CustomShape 293"/>
            <p:cNvSpPr/>
            <p:nvPr/>
          </p:nvSpPr>
          <p:spPr>
            <a:xfrm rot="1800000">
              <a:off x="-5733360" y="-8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8" name="CustomShape 294"/>
            <p:cNvSpPr/>
            <p:nvPr/>
          </p:nvSpPr>
          <p:spPr>
            <a:xfrm rot="1800000">
              <a:off x="-4396320" y="764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49" name="CustomShape 295"/>
            <p:cNvSpPr/>
            <p:nvPr/>
          </p:nvSpPr>
          <p:spPr>
            <a:xfrm rot="1800000">
              <a:off x="-3724200" y="1152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0" name="CustomShape 296"/>
            <p:cNvSpPr/>
            <p:nvPr/>
          </p:nvSpPr>
          <p:spPr>
            <a:xfrm rot="1800000">
              <a:off x="-2383560" y="1925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1" name="CustomShape 297"/>
            <p:cNvSpPr/>
            <p:nvPr/>
          </p:nvSpPr>
          <p:spPr>
            <a:xfrm rot="1800000">
              <a:off x="-1713960" y="23126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2" name="CustomShape 298"/>
            <p:cNvSpPr/>
            <p:nvPr/>
          </p:nvSpPr>
          <p:spPr>
            <a:xfrm rot="1800000">
              <a:off x="-373320" y="3086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3" name="CustomShape 299"/>
            <p:cNvSpPr/>
            <p:nvPr/>
          </p:nvSpPr>
          <p:spPr>
            <a:xfrm rot="1800000">
              <a:off x="297000" y="34736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4" name="CustomShape 300"/>
            <p:cNvSpPr/>
            <p:nvPr/>
          </p:nvSpPr>
          <p:spPr>
            <a:xfrm rot="1800000">
              <a:off x="1635480" y="4246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5" name="CustomShape 301"/>
            <p:cNvSpPr/>
            <p:nvPr/>
          </p:nvSpPr>
          <p:spPr>
            <a:xfrm rot="1800000">
              <a:off x="2307240" y="46346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6" name="CustomShape 302"/>
            <p:cNvSpPr/>
            <p:nvPr/>
          </p:nvSpPr>
          <p:spPr>
            <a:xfrm rot="1800000">
              <a:off x="-5736960" y="757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7" name="CustomShape 303"/>
            <p:cNvSpPr/>
            <p:nvPr/>
          </p:nvSpPr>
          <p:spPr>
            <a:xfrm rot="1800000">
              <a:off x="-5065920" y="1144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8" name="CustomShape 304"/>
            <p:cNvSpPr/>
            <p:nvPr/>
          </p:nvSpPr>
          <p:spPr>
            <a:xfrm rot="1800000">
              <a:off x="-3728160" y="1918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59" name="CustomShape 305"/>
            <p:cNvSpPr/>
            <p:nvPr/>
          </p:nvSpPr>
          <p:spPr>
            <a:xfrm rot="1800000">
              <a:off x="-3055680" y="23058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0" name="CustomShape 306"/>
            <p:cNvSpPr/>
            <p:nvPr/>
          </p:nvSpPr>
          <p:spPr>
            <a:xfrm rot="1800000">
              <a:off x="-1719000" y="3078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1" name="CustomShape 307"/>
            <p:cNvSpPr/>
            <p:nvPr/>
          </p:nvSpPr>
          <p:spPr>
            <a:xfrm rot="1800000">
              <a:off x="-1046880" y="3466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2" name="CustomShape 308"/>
            <p:cNvSpPr/>
            <p:nvPr/>
          </p:nvSpPr>
          <p:spPr>
            <a:xfrm rot="1800000">
              <a:off x="293760" y="4239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3" name="CustomShape 309"/>
            <p:cNvSpPr/>
            <p:nvPr/>
          </p:nvSpPr>
          <p:spPr>
            <a:xfrm rot="1800000">
              <a:off x="961920" y="46260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4" name="CustomShape 310"/>
            <p:cNvSpPr/>
            <p:nvPr/>
          </p:nvSpPr>
          <p:spPr>
            <a:xfrm rot="1800000">
              <a:off x="2302560" y="5400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5" name="CustomShape 311"/>
            <p:cNvSpPr/>
            <p:nvPr/>
          </p:nvSpPr>
          <p:spPr>
            <a:xfrm rot="1800000">
              <a:off x="2974680" y="5787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6" name="CustomShape 312"/>
            <p:cNvSpPr/>
            <p:nvPr/>
          </p:nvSpPr>
          <p:spPr>
            <a:xfrm rot="1800000">
              <a:off x="-7073280" y="76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7" name="CustomShape 313"/>
            <p:cNvSpPr/>
            <p:nvPr/>
          </p:nvSpPr>
          <p:spPr>
            <a:xfrm rot="1800000">
              <a:off x="-6401520" y="1148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8" name="CustomShape 314"/>
            <p:cNvSpPr/>
            <p:nvPr/>
          </p:nvSpPr>
          <p:spPr>
            <a:xfrm rot="1800000">
              <a:off x="-5064120" y="1920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69" name="CustomShape 315"/>
            <p:cNvSpPr/>
            <p:nvPr/>
          </p:nvSpPr>
          <p:spPr>
            <a:xfrm rot="1800000">
              <a:off x="-4392000" y="2309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0" name="CustomShape 316"/>
            <p:cNvSpPr/>
            <p:nvPr/>
          </p:nvSpPr>
          <p:spPr>
            <a:xfrm rot="1800000">
              <a:off x="-3051720" y="308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1" name="CustomShape 317"/>
            <p:cNvSpPr/>
            <p:nvPr/>
          </p:nvSpPr>
          <p:spPr>
            <a:xfrm rot="1800000">
              <a:off x="-2381760" y="3469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2" name="CustomShape 318"/>
            <p:cNvSpPr/>
            <p:nvPr/>
          </p:nvSpPr>
          <p:spPr>
            <a:xfrm rot="1800000">
              <a:off x="-1041120" y="424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3" name="CustomShape 319"/>
            <p:cNvSpPr/>
            <p:nvPr/>
          </p:nvSpPr>
          <p:spPr>
            <a:xfrm rot="1800000">
              <a:off x="-370440" y="4630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4" name="CustomShape 320"/>
            <p:cNvSpPr/>
            <p:nvPr/>
          </p:nvSpPr>
          <p:spPr>
            <a:xfrm rot="1800000">
              <a:off x="967680" y="5403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475" name="CustomShape 321"/>
            <p:cNvSpPr/>
            <p:nvPr/>
          </p:nvSpPr>
          <p:spPr>
            <a:xfrm rot="1800000">
              <a:off x="1639440" y="5791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1476" name="PlaceHolder 322"/>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
        <p:nvSpPr>
          <p:cNvPr id="1477" name="PlaceHolder 32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ja-JP" sz="2800" spc="-1" strike="noStrike">
                <a:solidFill>
                  <a:srgbClr val="000000"/>
                </a:solidFill>
                <a:latin typeface="Calibri"/>
              </a:rPr>
              <a:t>アウトラインテキストの書式を編集するにはクリックします。</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2</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5</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6</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7</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14" name="Group 1"/>
          <p:cNvGrpSpPr/>
          <p:nvPr/>
        </p:nvGrpSpPr>
        <p:grpSpPr>
          <a:xfrm>
            <a:off x="-11028600" y="-10021320"/>
            <a:ext cx="17458200" cy="15515640"/>
            <a:chOff x="-11028600" y="-10021320"/>
            <a:chExt cx="17458200" cy="15515640"/>
          </a:xfrm>
        </p:grpSpPr>
        <p:sp>
          <p:nvSpPr>
            <p:cNvPr id="1515" name="CustomShape 2"/>
            <p:cNvSpPr/>
            <p:nvPr/>
          </p:nvSpPr>
          <p:spPr>
            <a:xfrm rot="1800000">
              <a:off x="-4751280" y="-8944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16" name="CustomShape 3"/>
            <p:cNvSpPr/>
            <p:nvPr/>
          </p:nvSpPr>
          <p:spPr>
            <a:xfrm rot="1800000">
              <a:off x="-3412440" y="-8948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17" name="CustomShape 4"/>
            <p:cNvSpPr/>
            <p:nvPr/>
          </p:nvSpPr>
          <p:spPr>
            <a:xfrm rot="1800000">
              <a:off x="-4084200" y="-7785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18" name="CustomShape 5"/>
            <p:cNvSpPr/>
            <p:nvPr/>
          </p:nvSpPr>
          <p:spPr>
            <a:xfrm rot="1800000">
              <a:off x="-4755960" y="-6620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19" name="CustomShape 6"/>
            <p:cNvSpPr/>
            <p:nvPr/>
          </p:nvSpPr>
          <p:spPr>
            <a:xfrm rot="1800000">
              <a:off x="-5427720" y="-5458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0" name="CustomShape 7"/>
            <p:cNvSpPr/>
            <p:nvPr/>
          </p:nvSpPr>
          <p:spPr>
            <a:xfrm rot="1800000">
              <a:off x="-6099480" y="-4293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21" name="CustomShape 8"/>
            <p:cNvSpPr/>
            <p:nvPr/>
          </p:nvSpPr>
          <p:spPr>
            <a:xfrm rot="1800000">
              <a:off x="-6771240" y="-3131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2" name="CustomShape 9"/>
            <p:cNvSpPr/>
            <p:nvPr/>
          </p:nvSpPr>
          <p:spPr>
            <a:xfrm rot="1800000">
              <a:off x="-7443000" y="-1966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23" name="CustomShape 10"/>
            <p:cNvSpPr/>
            <p:nvPr/>
          </p:nvSpPr>
          <p:spPr>
            <a:xfrm rot="1800000">
              <a:off x="-8115120" y="-804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4" name="CustomShape 11"/>
            <p:cNvSpPr/>
            <p:nvPr/>
          </p:nvSpPr>
          <p:spPr>
            <a:xfrm rot="1800000">
              <a:off x="-5423040" y="-7780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25" name="CustomShape 12"/>
            <p:cNvSpPr/>
            <p:nvPr/>
          </p:nvSpPr>
          <p:spPr>
            <a:xfrm rot="1800000">
              <a:off x="-6094800" y="-6617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6" name="CustomShape 13"/>
            <p:cNvSpPr/>
            <p:nvPr/>
          </p:nvSpPr>
          <p:spPr>
            <a:xfrm rot="1800000">
              <a:off x="-6766560" y="-5453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27" name="CustomShape 14"/>
            <p:cNvSpPr/>
            <p:nvPr/>
          </p:nvSpPr>
          <p:spPr>
            <a:xfrm rot="1800000">
              <a:off x="-7438320" y="-4290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28" name="CustomShape 15"/>
            <p:cNvSpPr/>
            <p:nvPr/>
          </p:nvSpPr>
          <p:spPr>
            <a:xfrm rot="1800000">
              <a:off x="-8110080" y="-3125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29" name="CustomShape 16"/>
            <p:cNvSpPr/>
            <p:nvPr/>
          </p:nvSpPr>
          <p:spPr>
            <a:xfrm rot="1800000">
              <a:off x="-8782200" y="-1963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30" name="CustomShape 17"/>
            <p:cNvSpPr/>
            <p:nvPr/>
          </p:nvSpPr>
          <p:spPr>
            <a:xfrm rot="1800000">
              <a:off x="-9453600" y="-798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1" name="CustomShape 18"/>
            <p:cNvSpPr/>
            <p:nvPr/>
          </p:nvSpPr>
          <p:spPr>
            <a:xfrm rot="1800000">
              <a:off x="-2736360" y="-7781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32" name="CustomShape 19"/>
            <p:cNvSpPr/>
            <p:nvPr/>
          </p:nvSpPr>
          <p:spPr>
            <a:xfrm rot="1800000">
              <a:off x="-1397520" y="-7784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3" name="CustomShape 20"/>
            <p:cNvSpPr/>
            <p:nvPr/>
          </p:nvSpPr>
          <p:spPr>
            <a:xfrm rot="1800000">
              <a:off x="-2069280" y="-6622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34" name="CustomShape 21"/>
            <p:cNvSpPr/>
            <p:nvPr/>
          </p:nvSpPr>
          <p:spPr>
            <a:xfrm rot="1800000">
              <a:off x="-2741040" y="-5457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5" name="CustomShape 22"/>
            <p:cNvSpPr/>
            <p:nvPr/>
          </p:nvSpPr>
          <p:spPr>
            <a:xfrm rot="1800000">
              <a:off x="-3413160" y="-4295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36" name="CustomShape 23"/>
            <p:cNvSpPr/>
            <p:nvPr/>
          </p:nvSpPr>
          <p:spPr>
            <a:xfrm rot="1800000">
              <a:off x="-4084560" y="-3130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7" name="CustomShape 24"/>
            <p:cNvSpPr/>
            <p:nvPr/>
          </p:nvSpPr>
          <p:spPr>
            <a:xfrm rot="1800000">
              <a:off x="-4756680" y="-1968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38" name="CustomShape 25"/>
            <p:cNvSpPr/>
            <p:nvPr/>
          </p:nvSpPr>
          <p:spPr>
            <a:xfrm rot="1800000">
              <a:off x="-5428440" y="-803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39" name="CustomShape 26"/>
            <p:cNvSpPr/>
            <p:nvPr/>
          </p:nvSpPr>
          <p:spPr>
            <a:xfrm rot="1800000">
              <a:off x="-6100200" y="35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40" name="CustomShape 27"/>
            <p:cNvSpPr/>
            <p:nvPr/>
          </p:nvSpPr>
          <p:spPr>
            <a:xfrm rot="1800000">
              <a:off x="-3408120" y="-6616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41" name="CustomShape 28"/>
            <p:cNvSpPr/>
            <p:nvPr/>
          </p:nvSpPr>
          <p:spPr>
            <a:xfrm rot="1800000">
              <a:off x="-4080240" y="-5454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42" name="CustomShape 29"/>
            <p:cNvSpPr/>
            <p:nvPr/>
          </p:nvSpPr>
          <p:spPr>
            <a:xfrm rot="1800000">
              <a:off x="-4751640" y="-4289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43" name="CustomShape 30"/>
            <p:cNvSpPr/>
            <p:nvPr/>
          </p:nvSpPr>
          <p:spPr>
            <a:xfrm rot="1800000">
              <a:off x="-5423760" y="-3127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44" name="CustomShape 31"/>
            <p:cNvSpPr/>
            <p:nvPr/>
          </p:nvSpPr>
          <p:spPr>
            <a:xfrm rot="1800000">
              <a:off x="-6095520" y="-1962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45" name="CustomShape 32"/>
            <p:cNvSpPr/>
            <p:nvPr/>
          </p:nvSpPr>
          <p:spPr>
            <a:xfrm rot="1800000">
              <a:off x="-6767280" y="-800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46" name="CustomShape 33"/>
            <p:cNvSpPr/>
            <p:nvPr/>
          </p:nvSpPr>
          <p:spPr>
            <a:xfrm rot="1800000">
              <a:off x="-7439040" y="363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47" name="CustomShape 34"/>
            <p:cNvSpPr/>
            <p:nvPr/>
          </p:nvSpPr>
          <p:spPr>
            <a:xfrm rot="1800000">
              <a:off x="-720720" y="-66182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48" name="CustomShape 35"/>
            <p:cNvSpPr/>
            <p:nvPr/>
          </p:nvSpPr>
          <p:spPr>
            <a:xfrm rot="1800000">
              <a:off x="617040" y="-6621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49" name="CustomShape 36"/>
            <p:cNvSpPr/>
            <p:nvPr/>
          </p:nvSpPr>
          <p:spPr>
            <a:xfrm rot="1800000">
              <a:off x="-54720" y="-5459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50" name="CustomShape 37"/>
            <p:cNvSpPr/>
            <p:nvPr/>
          </p:nvSpPr>
          <p:spPr>
            <a:xfrm rot="1800000">
              <a:off x="-726480" y="-4294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51" name="CustomShape 38"/>
            <p:cNvSpPr/>
            <p:nvPr/>
          </p:nvSpPr>
          <p:spPr>
            <a:xfrm rot="1800000">
              <a:off x="-1398240" y="-3132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52" name="CustomShape 39"/>
            <p:cNvSpPr/>
            <p:nvPr/>
          </p:nvSpPr>
          <p:spPr>
            <a:xfrm rot="1800000">
              <a:off x="-2070000" y="-1967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53" name="CustomShape 40"/>
            <p:cNvSpPr/>
            <p:nvPr/>
          </p:nvSpPr>
          <p:spPr>
            <a:xfrm rot="1800000">
              <a:off x="-2741760" y="-804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54" name="CustomShape 41"/>
            <p:cNvSpPr/>
            <p:nvPr/>
          </p:nvSpPr>
          <p:spPr>
            <a:xfrm rot="1800000">
              <a:off x="-3413520" y="359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55" name="CustomShape 42"/>
            <p:cNvSpPr/>
            <p:nvPr/>
          </p:nvSpPr>
          <p:spPr>
            <a:xfrm rot="1800000">
              <a:off x="-4085280" y="1522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56" name="CustomShape 43"/>
            <p:cNvSpPr/>
            <p:nvPr/>
          </p:nvSpPr>
          <p:spPr>
            <a:xfrm rot="1800000">
              <a:off x="-1392480" y="-54532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57" name="CustomShape 44"/>
            <p:cNvSpPr/>
            <p:nvPr/>
          </p:nvSpPr>
          <p:spPr>
            <a:xfrm rot="1800000">
              <a:off x="-2064240" y="-42908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58" name="CustomShape 45"/>
            <p:cNvSpPr/>
            <p:nvPr/>
          </p:nvSpPr>
          <p:spPr>
            <a:xfrm rot="1800000">
              <a:off x="-2736000" y="-31262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59" name="CustomShape 46"/>
            <p:cNvSpPr/>
            <p:nvPr/>
          </p:nvSpPr>
          <p:spPr>
            <a:xfrm rot="1800000">
              <a:off x="-3407760" y="-1963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60" name="CustomShape 47"/>
            <p:cNvSpPr/>
            <p:nvPr/>
          </p:nvSpPr>
          <p:spPr>
            <a:xfrm rot="1800000">
              <a:off x="-4079520" y="-7992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61" name="CustomShape 48"/>
            <p:cNvSpPr/>
            <p:nvPr/>
          </p:nvSpPr>
          <p:spPr>
            <a:xfrm rot="1800000">
              <a:off x="-4751280" y="3628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62" name="CustomShape 49"/>
            <p:cNvSpPr/>
            <p:nvPr/>
          </p:nvSpPr>
          <p:spPr>
            <a:xfrm rot="1800000">
              <a:off x="-5423040" y="152748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63" name="CustomShape 50"/>
            <p:cNvSpPr/>
            <p:nvPr/>
          </p:nvSpPr>
          <p:spPr>
            <a:xfrm rot="1800000">
              <a:off x="1293840" y="-5454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64" name="CustomShape 51"/>
            <p:cNvSpPr/>
            <p:nvPr/>
          </p:nvSpPr>
          <p:spPr>
            <a:xfrm rot="1800000">
              <a:off x="2631600" y="-5458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65" name="CustomShape 52"/>
            <p:cNvSpPr/>
            <p:nvPr/>
          </p:nvSpPr>
          <p:spPr>
            <a:xfrm rot="1800000">
              <a:off x="1959840" y="-4295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66" name="CustomShape 53"/>
            <p:cNvSpPr/>
            <p:nvPr/>
          </p:nvSpPr>
          <p:spPr>
            <a:xfrm rot="1800000">
              <a:off x="1288080" y="-3131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67" name="CustomShape 54"/>
            <p:cNvSpPr/>
            <p:nvPr/>
          </p:nvSpPr>
          <p:spPr>
            <a:xfrm rot="1800000">
              <a:off x="616320" y="-1968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68" name="CustomShape 55"/>
            <p:cNvSpPr/>
            <p:nvPr/>
          </p:nvSpPr>
          <p:spPr>
            <a:xfrm rot="1800000">
              <a:off x="-55080" y="-803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69" name="CustomShape 56"/>
            <p:cNvSpPr/>
            <p:nvPr/>
          </p:nvSpPr>
          <p:spPr>
            <a:xfrm rot="1800000">
              <a:off x="-726840" y="358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70" name="CustomShape 57"/>
            <p:cNvSpPr/>
            <p:nvPr/>
          </p:nvSpPr>
          <p:spPr>
            <a:xfrm rot="1800000">
              <a:off x="-1398600" y="1522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571" name="CustomShape 58"/>
            <p:cNvSpPr/>
            <p:nvPr/>
          </p:nvSpPr>
          <p:spPr>
            <a:xfrm rot="1800000">
              <a:off x="-2070360" y="2685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572" name="CustomShape 59"/>
            <p:cNvSpPr/>
            <p:nvPr/>
          </p:nvSpPr>
          <p:spPr>
            <a:xfrm rot="1800000">
              <a:off x="622080" y="-4290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73" name="CustomShape 60"/>
            <p:cNvSpPr/>
            <p:nvPr/>
          </p:nvSpPr>
          <p:spPr>
            <a:xfrm rot="1800000">
              <a:off x="-49320" y="-3127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74" name="CustomShape 61"/>
            <p:cNvSpPr/>
            <p:nvPr/>
          </p:nvSpPr>
          <p:spPr>
            <a:xfrm rot="1800000">
              <a:off x="-721080" y="-1963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75" name="CustomShape 62"/>
            <p:cNvSpPr/>
            <p:nvPr/>
          </p:nvSpPr>
          <p:spPr>
            <a:xfrm rot="1800000">
              <a:off x="-1392840" y="-800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76" name="CustomShape 63"/>
            <p:cNvSpPr/>
            <p:nvPr/>
          </p:nvSpPr>
          <p:spPr>
            <a:xfrm rot="1800000">
              <a:off x="-2064600" y="363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77" name="CustomShape 64"/>
            <p:cNvSpPr/>
            <p:nvPr/>
          </p:nvSpPr>
          <p:spPr>
            <a:xfrm rot="1800000">
              <a:off x="-2736360" y="1526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78" name="CustomShape 65"/>
            <p:cNvSpPr/>
            <p:nvPr/>
          </p:nvSpPr>
          <p:spPr>
            <a:xfrm rot="1800000">
              <a:off x="-3408120" y="2691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79" name="CustomShape 66"/>
            <p:cNvSpPr/>
            <p:nvPr/>
          </p:nvSpPr>
          <p:spPr>
            <a:xfrm rot="1800000">
              <a:off x="3308760" y="-4291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80" name="CustomShape 67"/>
            <p:cNvSpPr/>
            <p:nvPr/>
          </p:nvSpPr>
          <p:spPr>
            <a:xfrm rot="1800000">
              <a:off x="4647600" y="-4294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81" name="CustomShape 68"/>
            <p:cNvSpPr/>
            <p:nvPr/>
          </p:nvSpPr>
          <p:spPr>
            <a:xfrm rot="1800000">
              <a:off x="3975840" y="-31323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82" name="CustomShape 69"/>
            <p:cNvSpPr/>
            <p:nvPr/>
          </p:nvSpPr>
          <p:spPr>
            <a:xfrm rot="1800000">
              <a:off x="3304080" y="-19674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83" name="CustomShape 70"/>
            <p:cNvSpPr/>
            <p:nvPr/>
          </p:nvSpPr>
          <p:spPr>
            <a:xfrm rot="1800000">
              <a:off x="2632320" y="-8049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84" name="CustomShape 71"/>
            <p:cNvSpPr/>
            <p:nvPr/>
          </p:nvSpPr>
          <p:spPr>
            <a:xfrm rot="1800000">
              <a:off x="1960560" y="3592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85" name="CustomShape 72"/>
            <p:cNvSpPr/>
            <p:nvPr/>
          </p:nvSpPr>
          <p:spPr>
            <a:xfrm rot="1800000">
              <a:off x="1288800" y="15217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86" name="CustomShape 73"/>
            <p:cNvSpPr/>
            <p:nvPr/>
          </p:nvSpPr>
          <p:spPr>
            <a:xfrm rot="1800000">
              <a:off x="617040" y="268632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587" name="CustomShape 74"/>
            <p:cNvSpPr/>
            <p:nvPr/>
          </p:nvSpPr>
          <p:spPr>
            <a:xfrm rot="1800000">
              <a:off x="-54720" y="384876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588" name="CustomShape 75"/>
            <p:cNvSpPr/>
            <p:nvPr/>
          </p:nvSpPr>
          <p:spPr>
            <a:xfrm rot="1800000">
              <a:off x="2637000" y="-3126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89" name="CustomShape 76"/>
            <p:cNvSpPr/>
            <p:nvPr/>
          </p:nvSpPr>
          <p:spPr>
            <a:xfrm rot="1800000">
              <a:off x="1965240" y="-1964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90" name="CustomShape 77"/>
            <p:cNvSpPr/>
            <p:nvPr/>
          </p:nvSpPr>
          <p:spPr>
            <a:xfrm rot="1800000">
              <a:off x="1293480" y="-799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91" name="CustomShape 78"/>
            <p:cNvSpPr/>
            <p:nvPr/>
          </p:nvSpPr>
          <p:spPr>
            <a:xfrm rot="1800000">
              <a:off x="621360" y="362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92" name="CustomShape 79"/>
            <p:cNvSpPr/>
            <p:nvPr/>
          </p:nvSpPr>
          <p:spPr>
            <a:xfrm rot="1800000">
              <a:off x="-49680" y="1527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93" name="CustomShape 80"/>
            <p:cNvSpPr/>
            <p:nvPr/>
          </p:nvSpPr>
          <p:spPr>
            <a:xfrm rot="1800000">
              <a:off x="-721800" y="26895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94" name="CustomShape 81"/>
            <p:cNvSpPr/>
            <p:nvPr/>
          </p:nvSpPr>
          <p:spPr>
            <a:xfrm rot="1800000">
              <a:off x="-1393560" y="38541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95" name="CustomShape 82"/>
            <p:cNvSpPr/>
            <p:nvPr/>
          </p:nvSpPr>
          <p:spPr>
            <a:xfrm rot="1800000">
              <a:off x="-6094080" y="-9720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96" name="CustomShape 83"/>
            <p:cNvSpPr/>
            <p:nvPr/>
          </p:nvSpPr>
          <p:spPr>
            <a:xfrm rot="1800000">
              <a:off x="-4755240" y="-97236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97" name="CustomShape 84"/>
            <p:cNvSpPr/>
            <p:nvPr/>
          </p:nvSpPr>
          <p:spPr>
            <a:xfrm rot="1800000">
              <a:off x="-5427000" y="-85611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598" name="CustomShape 85"/>
            <p:cNvSpPr/>
            <p:nvPr/>
          </p:nvSpPr>
          <p:spPr>
            <a:xfrm rot="1800000">
              <a:off x="-6098760" y="-73965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599" name="CustomShape 86"/>
            <p:cNvSpPr/>
            <p:nvPr/>
          </p:nvSpPr>
          <p:spPr>
            <a:xfrm rot="1800000">
              <a:off x="-6770520" y="-62341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00" name="CustomShape 87"/>
            <p:cNvSpPr/>
            <p:nvPr/>
          </p:nvSpPr>
          <p:spPr>
            <a:xfrm rot="1800000">
              <a:off x="-7442280" y="-50695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01" name="CustomShape 88"/>
            <p:cNvSpPr/>
            <p:nvPr/>
          </p:nvSpPr>
          <p:spPr>
            <a:xfrm rot="1800000">
              <a:off x="-8114400" y="-3907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02" name="CustomShape 89"/>
            <p:cNvSpPr/>
            <p:nvPr/>
          </p:nvSpPr>
          <p:spPr>
            <a:xfrm rot="1800000">
              <a:off x="-8785800" y="-2742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03" name="CustomShape 90"/>
            <p:cNvSpPr/>
            <p:nvPr/>
          </p:nvSpPr>
          <p:spPr>
            <a:xfrm rot="1800000">
              <a:off x="-9457920" y="-1579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04" name="CustomShape 91"/>
            <p:cNvSpPr/>
            <p:nvPr/>
          </p:nvSpPr>
          <p:spPr>
            <a:xfrm rot="1800000">
              <a:off x="-6765840" y="-85557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05" name="CustomShape 92"/>
            <p:cNvSpPr/>
            <p:nvPr/>
          </p:nvSpPr>
          <p:spPr>
            <a:xfrm rot="1800000">
              <a:off x="-7437600" y="-7393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06" name="CustomShape 93"/>
            <p:cNvSpPr/>
            <p:nvPr/>
          </p:nvSpPr>
          <p:spPr>
            <a:xfrm rot="1800000">
              <a:off x="-8109360" y="-6228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07" name="CustomShape 94"/>
            <p:cNvSpPr/>
            <p:nvPr/>
          </p:nvSpPr>
          <p:spPr>
            <a:xfrm rot="1800000">
              <a:off x="-8781480" y="-50662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08" name="CustomShape 95"/>
            <p:cNvSpPr/>
            <p:nvPr/>
          </p:nvSpPr>
          <p:spPr>
            <a:xfrm rot="1800000">
              <a:off x="-9452880" y="-3901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09" name="CustomShape 96"/>
            <p:cNvSpPr/>
            <p:nvPr/>
          </p:nvSpPr>
          <p:spPr>
            <a:xfrm rot="1800000">
              <a:off x="-10125000" y="-2739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10" name="CustomShape 97"/>
            <p:cNvSpPr/>
            <p:nvPr/>
          </p:nvSpPr>
          <p:spPr>
            <a:xfrm rot="1800000">
              <a:off x="-10796760" y="-1574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11" name="CustomShape 98"/>
            <p:cNvSpPr/>
            <p:nvPr/>
          </p:nvSpPr>
          <p:spPr>
            <a:xfrm rot="1800000">
              <a:off x="-4079520" y="-855720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12" name="CustomShape 99"/>
            <p:cNvSpPr/>
            <p:nvPr/>
          </p:nvSpPr>
          <p:spPr>
            <a:xfrm rot="1800000">
              <a:off x="-2740320" y="-8560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13" name="CustomShape 100"/>
            <p:cNvSpPr/>
            <p:nvPr/>
          </p:nvSpPr>
          <p:spPr>
            <a:xfrm rot="1800000">
              <a:off x="-3412440" y="-73980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14" name="CustomShape 101"/>
            <p:cNvSpPr/>
            <p:nvPr/>
          </p:nvSpPr>
          <p:spPr>
            <a:xfrm rot="1800000">
              <a:off x="-4083840" y="-6233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15" name="CustomShape 102"/>
            <p:cNvSpPr/>
            <p:nvPr/>
          </p:nvSpPr>
          <p:spPr>
            <a:xfrm rot="1800000">
              <a:off x="-4755960" y="-50709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16" name="CustomShape 103"/>
            <p:cNvSpPr/>
            <p:nvPr/>
          </p:nvSpPr>
          <p:spPr>
            <a:xfrm rot="1800000">
              <a:off x="-5427720" y="-39060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17" name="CustomShape 104"/>
            <p:cNvSpPr/>
            <p:nvPr/>
          </p:nvSpPr>
          <p:spPr>
            <a:xfrm rot="1800000">
              <a:off x="-6099480" y="-2743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18" name="CustomShape 105"/>
            <p:cNvSpPr/>
            <p:nvPr/>
          </p:nvSpPr>
          <p:spPr>
            <a:xfrm rot="1800000">
              <a:off x="-6771240" y="-15789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619" name="CustomShape 106"/>
            <p:cNvSpPr/>
            <p:nvPr/>
          </p:nvSpPr>
          <p:spPr>
            <a:xfrm rot="1800000">
              <a:off x="-7443000" y="-416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620" name="CustomShape 107"/>
            <p:cNvSpPr/>
            <p:nvPr/>
          </p:nvSpPr>
          <p:spPr>
            <a:xfrm rot="1800000">
              <a:off x="-4750920" y="-73926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21" name="CustomShape 108"/>
            <p:cNvSpPr/>
            <p:nvPr/>
          </p:nvSpPr>
          <p:spPr>
            <a:xfrm rot="1800000">
              <a:off x="-5423040" y="-62301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22" name="CustomShape 109"/>
            <p:cNvSpPr/>
            <p:nvPr/>
          </p:nvSpPr>
          <p:spPr>
            <a:xfrm rot="1800000">
              <a:off x="-6094800" y="-50655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23" name="CustomShape 110"/>
            <p:cNvSpPr/>
            <p:nvPr/>
          </p:nvSpPr>
          <p:spPr>
            <a:xfrm rot="1800000">
              <a:off x="-6766560" y="-39031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24" name="CustomShape 111"/>
            <p:cNvSpPr/>
            <p:nvPr/>
          </p:nvSpPr>
          <p:spPr>
            <a:xfrm rot="1800000">
              <a:off x="-7438320" y="-27385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25" name="CustomShape 112"/>
            <p:cNvSpPr/>
            <p:nvPr/>
          </p:nvSpPr>
          <p:spPr>
            <a:xfrm rot="1800000">
              <a:off x="-8110080" y="-15760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26" name="CustomShape 113"/>
            <p:cNvSpPr/>
            <p:nvPr/>
          </p:nvSpPr>
          <p:spPr>
            <a:xfrm rot="1800000">
              <a:off x="-8781840" y="-4111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27" name="CustomShape 114"/>
            <p:cNvSpPr/>
            <p:nvPr/>
          </p:nvSpPr>
          <p:spPr>
            <a:xfrm rot="1800000">
              <a:off x="-2064600" y="-7393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28" name="CustomShape 115"/>
            <p:cNvSpPr/>
            <p:nvPr/>
          </p:nvSpPr>
          <p:spPr>
            <a:xfrm rot="1800000">
              <a:off x="-725760" y="-73972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29" name="CustomShape 116"/>
            <p:cNvSpPr/>
            <p:nvPr/>
          </p:nvSpPr>
          <p:spPr>
            <a:xfrm rot="1800000">
              <a:off x="-1397520" y="-6234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30" name="CustomShape 117"/>
            <p:cNvSpPr/>
            <p:nvPr/>
          </p:nvSpPr>
          <p:spPr>
            <a:xfrm rot="1800000">
              <a:off x="-2069280" y="-5069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1" name="CustomShape 118"/>
            <p:cNvSpPr/>
            <p:nvPr/>
          </p:nvSpPr>
          <p:spPr>
            <a:xfrm rot="1800000">
              <a:off x="-2741040" y="-3907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32" name="CustomShape 119"/>
            <p:cNvSpPr/>
            <p:nvPr/>
          </p:nvSpPr>
          <p:spPr>
            <a:xfrm rot="1800000">
              <a:off x="-3412800" y="-274284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3" name="CustomShape 120"/>
            <p:cNvSpPr/>
            <p:nvPr/>
          </p:nvSpPr>
          <p:spPr>
            <a:xfrm rot="1800000">
              <a:off x="-4084560" y="-1580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34" name="CustomShape 121"/>
            <p:cNvSpPr/>
            <p:nvPr/>
          </p:nvSpPr>
          <p:spPr>
            <a:xfrm rot="1800000">
              <a:off x="-4756320" y="-415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5" name="CustomShape 122"/>
            <p:cNvSpPr/>
            <p:nvPr/>
          </p:nvSpPr>
          <p:spPr>
            <a:xfrm rot="1800000">
              <a:off x="-5428080" y="746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36" name="CustomShape 123"/>
            <p:cNvSpPr/>
            <p:nvPr/>
          </p:nvSpPr>
          <p:spPr>
            <a:xfrm rot="1800000">
              <a:off x="-2736360" y="-6229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7" name="CustomShape 124"/>
            <p:cNvSpPr/>
            <p:nvPr/>
          </p:nvSpPr>
          <p:spPr>
            <a:xfrm rot="1800000">
              <a:off x="-3408120" y="-5066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38" name="CustomShape 125"/>
            <p:cNvSpPr/>
            <p:nvPr/>
          </p:nvSpPr>
          <p:spPr>
            <a:xfrm rot="1800000">
              <a:off x="-4079880" y="-3902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39" name="CustomShape 126"/>
            <p:cNvSpPr/>
            <p:nvPr/>
          </p:nvSpPr>
          <p:spPr>
            <a:xfrm rot="1800000">
              <a:off x="-4751640" y="-2739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0" name="CustomShape 127"/>
            <p:cNvSpPr/>
            <p:nvPr/>
          </p:nvSpPr>
          <p:spPr>
            <a:xfrm rot="1800000">
              <a:off x="-5423400" y="-1574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41" name="CustomShape 128"/>
            <p:cNvSpPr/>
            <p:nvPr/>
          </p:nvSpPr>
          <p:spPr>
            <a:xfrm rot="1800000">
              <a:off x="-6095160" y="-412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2" name="CustomShape 129"/>
            <p:cNvSpPr/>
            <p:nvPr/>
          </p:nvSpPr>
          <p:spPr>
            <a:xfrm rot="1800000">
              <a:off x="-6766920" y="752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43" name="CustomShape 130"/>
            <p:cNvSpPr/>
            <p:nvPr/>
          </p:nvSpPr>
          <p:spPr>
            <a:xfrm rot="1800000">
              <a:off x="-49680" y="-6230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4" name="CustomShape 131"/>
            <p:cNvSpPr/>
            <p:nvPr/>
          </p:nvSpPr>
          <p:spPr>
            <a:xfrm rot="1800000">
              <a:off x="1288800" y="-62337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45" name="CustomShape 132"/>
            <p:cNvSpPr/>
            <p:nvPr/>
          </p:nvSpPr>
          <p:spPr>
            <a:xfrm rot="1800000">
              <a:off x="617040" y="-5071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6" name="CustomShape 133"/>
            <p:cNvSpPr/>
            <p:nvPr/>
          </p:nvSpPr>
          <p:spPr>
            <a:xfrm rot="1800000">
              <a:off x="-54360" y="-3906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47" name="CustomShape 134"/>
            <p:cNvSpPr/>
            <p:nvPr/>
          </p:nvSpPr>
          <p:spPr>
            <a:xfrm rot="1800000">
              <a:off x="-726120" y="-2744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48" name="CustomShape 135"/>
            <p:cNvSpPr/>
            <p:nvPr/>
          </p:nvSpPr>
          <p:spPr>
            <a:xfrm rot="1800000">
              <a:off x="-1397880" y="-1579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49" name="CustomShape 136"/>
            <p:cNvSpPr/>
            <p:nvPr/>
          </p:nvSpPr>
          <p:spPr>
            <a:xfrm rot="1800000">
              <a:off x="-2069640" y="-417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50" name="CustomShape 137"/>
            <p:cNvSpPr/>
            <p:nvPr/>
          </p:nvSpPr>
          <p:spPr>
            <a:xfrm rot="1800000">
              <a:off x="-2741400" y="747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1" name="CustomShape 138"/>
            <p:cNvSpPr/>
            <p:nvPr/>
          </p:nvSpPr>
          <p:spPr>
            <a:xfrm rot="1800000">
              <a:off x="-3413520" y="19094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52" name="CustomShape 139"/>
            <p:cNvSpPr/>
            <p:nvPr/>
          </p:nvSpPr>
          <p:spPr>
            <a:xfrm rot="1800000">
              <a:off x="-721440" y="-5065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3" name="CustomShape 140"/>
            <p:cNvSpPr/>
            <p:nvPr/>
          </p:nvSpPr>
          <p:spPr>
            <a:xfrm rot="1800000">
              <a:off x="-1393200" y="-3903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54" name="CustomShape 141"/>
            <p:cNvSpPr/>
            <p:nvPr/>
          </p:nvSpPr>
          <p:spPr>
            <a:xfrm rot="1800000">
              <a:off x="-2064960" y="-2738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5" name="CustomShape 142"/>
            <p:cNvSpPr/>
            <p:nvPr/>
          </p:nvSpPr>
          <p:spPr>
            <a:xfrm rot="1800000">
              <a:off x="-2736720" y="-1576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56" name="CustomShape 143"/>
            <p:cNvSpPr/>
            <p:nvPr/>
          </p:nvSpPr>
          <p:spPr>
            <a:xfrm rot="1800000">
              <a:off x="-3408480" y="-411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7" name="CustomShape 144"/>
            <p:cNvSpPr/>
            <p:nvPr/>
          </p:nvSpPr>
          <p:spPr>
            <a:xfrm rot="1800000">
              <a:off x="-4080600" y="750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58" name="CustomShape 145"/>
            <p:cNvSpPr/>
            <p:nvPr/>
          </p:nvSpPr>
          <p:spPr>
            <a:xfrm rot="1800000">
              <a:off x="-4752000" y="1915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59" name="CustomShape 146"/>
            <p:cNvSpPr/>
            <p:nvPr/>
          </p:nvSpPr>
          <p:spPr>
            <a:xfrm rot="1800000">
              <a:off x="1964880" y="-5067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0" name="CustomShape 147"/>
            <p:cNvSpPr/>
            <p:nvPr/>
          </p:nvSpPr>
          <p:spPr>
            <a:xfrm rot="1800000">
              <a:off x="3303720" y="-5070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61" name="CustomShape 148"/>
            <p:cNvSpPr/>
            <p:nvPr/>
          </p:nvSpPr>
          <p:spPr>
            <a:xfrm rot="1800000">
              <a:off x="2631960" y="-3907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2" name="CustomShape 149"/>
            <p:cNvSpPr/>
            <p:nvPr/>
          </p:nvSpPr>
          <p:spPr>
            <a:xfrm rot="1800000">
              <a:off x="1960200" y="-2743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63" name="CustomShape 150"/>
            <p:cNvSpPr/>
            <p:nvPr/>
          </p:nvSpPr>
          <p:spPr>
            <a:xfrm rot="1800000">
              <a:off x="1288080" y="-1580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4" name="CustomShape 151"/>
            <p:cNvSpPr/>
            <p:nvPr/>
          </p:nvSpPr>
          <p:spPr>
            <a:xfrm rot="1800000">
              <a:off x="616680" y="-416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65" name="CustomShape 152"/>
            <p:cNvSpPr/>
            <p:nvPr/>
          </p:nvSpPr>
          <p:spPr>
            <a:xfrm rot="1800000">
              <a:off x="-55080" y="745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6" name="CustomShape 153"/>
            <p:cNvSpPr/>
            <p:nvPr/>
          </p:nvSpPr>
          <p:spPr>
            <a:xfrm rot="1800000">
              <a:off x="-726840" y="1910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67" name="CustomShape 154"/>
            <p:cNvSpPr/>
            <p:nvPr/>
          </p:nvSpPr>
          <p:spPr>
            <a:xfrm rot="1800000">
              <a:off x="-1398600" y="3073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68" name="CustomShape 155"/>
            <p:cNvSpPr/>
            <p:nvPr/>
          </p:nvSpPr>
          <p:spPr>
            <a:xfrm rot="1800000">
              <a:off x="1293120" y="-3902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69" name="CustomShape 156"/>
            <p:cNvSpPr/>
            <p:nvPr/>
          </p:nvSpPr>
          <p:spPr>
            <a:xfrm rot="1800000">
              <a:off x="621000" y="-2739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70" name="CustomShape 157"/>
            <p:cNvSpPr/>
            <p:nvPr/>
          </p:nvSpPr>
          <p:spPr>
            <a:xfrm rot="1800000">
              <a:off x="-50040" y="-1575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71" name="CustomShape 158"/>
            <p:cNvSpPr/>
            <p:nvPr/>
          </p:nvSpPr>
          <p:spPr>
            <a:xfrm rot="1800000">
              <a:off x="-722160" y="-412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72" name="CustomShape 159"/>
            <p:cNvSpPr/>
            <p:nvPr/>
          </p:nvSpPr>
          <p:spPr>
            <a:xfrm rot="1800000">
              <a:off x="-1393920" y="751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73" name="CustomShape 160"/>
            <p:cNvSpPr/>
            <p:nvPr/>
          </p:nvSpPr>
          <p:spPr>
            <a:xfrm rot="1800000">
              <a:off x="-2065680" y="1913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674" name="CustomShape 161"/>
            <p:cNvSpPr/>
            <p:nvPr/>
          </p:nvSpPr>
          <p:spPr>
            <a:xfrm rot="1800000">
              <a:off x="-2737440" y="3078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675" name="CustomShape 162"/>
            <p:cNvSpPr/>
            <p:nvPr/>
          </p:nvSpPr>
          <p:spPr>
            <a:xfrm rot="1800000">
              <a:off x="-3355560" y="-7938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76" name="CustomShape 163"/>
            <p:cNvSpPr/>
            <p:nvPr/>
          </p:nvSpPr>
          <p:spPr>
            <a:xfrm rot="1800000">
              <a:off x="-2684880" y="-755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77" name="CustomShape 164"/>
            <p:cNvSpPr/>
            <p:nvPr/>
          </p:nvSpPr>
          <p:spPr>
            <a:xfrm rot="1800000">
              <a:off x="-1346400" y="-6777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78" name="CustomShape 165"/>
            <p:cNvSpPr/>
            <p:nvPr/>
          </p:nvSpPr>
          <p:spPr>
            <a:xfrm rot="1800000">
              <a:off x="-674280" y="-639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79" name="CustomShape 166"/>
            <p:cNvSpPr/>
            <p:nvPr/>
          </p:nvSpPr>
          <p:spPr>
            <a:xfrm rot="1800000">
              <a:off x="662400" y="-5617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0" name="CustomShape 167"/>
            <p:cNvSpPr/>
            <p:nvPr/>
          </p:nvSpPr>
          <p:spPr>
            <a:xfrm rot="1800000">
              <a:off x="1334520" y="-5229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1" name="CustomShape 168"/>
            <p:cNvSpPr/>
            <p:nvPr/>
          </p:nvSpPr>
          <p:spPr>
            <a:xfrm rot="1800000">
              <a:off x="2674800" y="-4456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2" name="CustomShape 169"/>
            <p:cNvSpPr/>
            <p:nvPr/>
          </p:nvSpPr>
          <p:spPr>
            <a:xfrm rot="1800000">
              <a:off x="3343680" y="-4069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3" name="CustomShape 170"/>
            <p:cNvSpPr/>
            <p:nvPr/>
          </p:nvSpPr>
          <p:spPr>
            <a:xfrm rot="1800000">
              <a:off x="4683960" y="-3295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4" name="CustomShape 171"/>
            <p:cNvSpPr/>
            <p:nvPr/>
          </p:nvSpPr>
          <p:spPr>
            <a:xfrm rot="1800000">
              <a:off x="5356080" y="-2908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5" name="CustomShape 172"/>
            <p:cNvSpPr/>
            <p:nvPr/>
          </p:nvSpPr>
          <p:spPr>
            <a:xfrm rot="1800000">
              <a:off x="-4690800" y="-79344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6" name="CustomShape 173"/>
            <p:cNvSpPr/>
            <p:nvPr/>
          </p:nvSpPr>
          <p:spPr>
            <a:xfrm rot="1800000">
              <a:off x="-4019040" y="-754776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7" name="CustomShape 174"/>
            <p:cNvSpPr/>
            <p:nvPr/>
          </p:nvSpPr>
          <p:spPr>
            <a:xfrm rot="1800000">
              <a:off x="-2681640" y="-67744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8" name="CustomShape 175"/>
            <p:cNvSpPr/>
            <p:nvPr/>
          </p:nvSpPr>
          <p:spPr>
            <a:xfrm rot="1800000">
              <a:off x="-2009880" y="-63864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89" name="CustomShape 176"/>
            <p:cNvSpPr/>
            <p:nvPr/>
          </p:nvSpPr>
          <p:spPr>
            <a:xfrm rot="1800000">
              <a:off x="-669240" y="-56131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0" name="CustomShape 177"/>
            <p:cNvSpPr/>
            <p:nvPr/>
          </p:nvSpPr>
          <p:spPr>
            <a:xfrm rot="1800000">
              <a:off x="0" y="-52261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1" name="CustomShape 178"/>
            <p:cNvSpPr/>
            <p:nvPr/>
          </p:nvSpPr>
          <p:spPr>
            <a:xfrm rot="1800000">
              <a:off x="1340640" y="-44521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2" name="CustomShape 179"/>
            <p:cNvSpPr/>
            <p:nvPr/>
          </p:nvSpPr>
          <p:spPr>
            <a:xfrm rot="1800000">
              <a:off x="2011680" y="-40651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3" name="CustomShape 180"/>
            <p:cNvSpPr/>
            <p:nvPr/>
          </p:nvSpPr>
          <p:spPr>
            <a:xfrm rot="1800000">
              <a:off x="3349800" y="-329184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4" name="CustomShape 181"/>
            <p:cNvSpPr/>
            <p:nvPr/>
          </p:nvSpPr>
          <p:spPr>
            <a:xfrm rot="1800000">
              <a:off x="4021920" y="-29041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5" name="CustomShape 182"/>
            <p:cNvSpPr/>
            <p:nvPr/>
          </p:nvSpPr>
          <p:spPr>
            <a:xfrm rot="1800000">
              <a:off x="-4028760" y="-6771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6" name="CustomShape 183"/>
            <p:cNvSpPr/>
            <p:nvPr/>
          </p:nvSpPr>
          <p:spPr>
            <a:xfrm rot="1800000">
              <a:off x="-3357720" y="-63838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7" name="CustomShape 184"/>
            <p:cNvSpPr/>
            <p:nvPr/>
          </p:nvSpPr>
          <p:spPr>
            <a:xfrm rot="1800000">
              <a:off x="-2019960" y="-5610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8" name="CustomShape 185"/>
            <p:cNvSpPr/>
            <p:nvPr/>
          </p:nvSpPr>
          <p:spPr>
            <a:xfrm rot="1800000">
              <a:off x="-1347480" y="-52228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699" name="CustomShape 186"/>
            <p:cNvSpPr/>
            <p:nvPr/>
          </p:nvSpPr>
          <p:spPr>
            <a:xfrm rot="1800000">
              <a:off x="-10800" y="-4450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0" name="CustomShape 187"/>
            <p:cNvSpPr/>
            <p:nvPr/>
          </p:nvSpPr>
          <p:spPr>
            <a:xfrm rot="1800000">
              <a:off x="660960" y="-40626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1" name="CustomShape 188"/>
            <p:cNvSpPr/>
            <p:nvPr/>
          </p:nvSpPr>
          <p:spPr>
            <a:xfrm rot="1800000">
              <a:off x="2001960" y="-32896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2" name="CustomShape 189"/>
            <p:cNvSpPr/>
            <p:nvPr/>
          </p:nvSpPr>
          <p:spPr>
            <a:xfrm rot="1800000">
              <a:off x="2670120" y="-29023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3" name="CustomShape 190"/>
            <p:cNvSpPr/>
            <p:nvPr/>
          </p:nvSpPr>
          <p:spPr>
            <a:xfrm rot="1800000">
              <a:off x="4010760" y="-212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4" name="CustomShape 191"/>
            <p:cNvSpPr/>
            <p:nvPr/>
          </p:nvSpPr>
          <p:spPr>
            <a:xfrm rot="1800000">
              <a:off x="4683240" y="-17413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5" name="CustomShape 192"/>
            <p:cNvSpPr/>
            <p:nvPr/>
          </p:nvSpPr>
          <p:spPr>
            <a:xfrm rot="1800000">
              <a:off x="-5365440" y="-6766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6" name="CustomShape 193"/>
            <p:cNvSpPr/>
            <p:nvPr/>
          </p:nvSpPr>
          <p:spPr>
            <a:xfrm rot="1800000">
              <a:off x="-4693320" y="-6379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7" name="CustomShape 194"/>
            <p:cNvSpPr/>
            <p:nvPr/>
          </p:nvSpPr>
          <p:spPr>
            <a:xfrm rot="1800000">
              <a:off x="-3356280" y="-5606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8" name="CustomShape 195"/>
            <p:cNvSpPr/>
            <p:nvPr/>
          </p:nvSpPr>
          <p:spPr>
            <a:xfrm rot="1800000">
              <a:off x="-2684160" y="-5218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09" name="CustomShape 196"/>
            <p:cNvSpPr/>
            <p:nvPr/>
          </p:nvSpPr>
          <p:spPr>
            <a:xfrm rot="1800000">
              <a:off x="-1343520" y="-4445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0" name="CustomShape 197"/>
            <p:cNvSpPr/>
            <p:nvPr/>
          </p:nvSpPr>
          <p:spPr>
            <a:xfrm rot="1800000">
              <a:off x="-673920" y="-4058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1" name="CustomShape 198"/>
            <p:cNvSpPr/>
            <p:nvPr/>
          </p:nvSpPr>
          <p:spPr>
            <a:xfrm rot="1800000">
              <a:off x="666360" y="-3284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2" name="CustomShape 199"/>
            <p:cNvSpPr/>
            <p:nvPr/>
          </p:nvSpPr>
          <p:spPr>
            <a:xfrm rot="1800000">
              <a:off x="1337040" y="-289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3" name="CustomShape 200"/>
            <p:cNvSpPr/>
            <p:nvPr/>
          </p:nvSpPr>
          <p:spPr>
            <a:xfrm rot="1800000">
              <a:off x="2675520" y="-2123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4" name="CustomShape 201"/>
            <p:cNvSpPr/>
            <p:nvPr/>
          </p:nvSpPr>
          <p:spPr>
            <a:xfrm rot="1800000">
              <a:off x="3347640" y="-1736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5" name="CustomShape 202"/>
            <p:cNvSpPr/>
            <p:nvPr/>
          </p:nvSpPr>
          <p:spPr>
            <a:xfrm rot="1800000">
              <a:off x="-4696560" y="-56145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6" name="CustomShape 203"/>
            <p:cNvSpPr/>
            <p:nvPr/>
          </p:nvSpPr>
          <p:spPr>
            <a:xfrm rot="1800000">
              <a:off x="-4025520" y="-52272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7" name="CustomShape 204"/>
            <p:cNvSpPr/>
            <p:nvPr/>
          </p:nvSpPr>
          <p:spPr>
            <a:xfrm rot="1800000">
              <a:off x="-2687760" y="-44535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8" name="CustomShape 205"/>
            <p:cNvSpPr/>
            <p:nvPr/>
          </p:nvSpPr>
          <p:spPr>
            <a:xfrm rot="1800000">
              <a:off x="-2015280" y="-40662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19" name="CustomShape 206"/>
            <p:cNvSpPr/>
            <p:nvPr/>
          </p:nvSpPr>
          <p:spPr>
            <a:xfrm rot="1800000">
              <a:off x="-678600" y="-3293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0" name="CustomShape 207"/>
            <p:cNvSpPr/>
            <p:nvPr/>
          </p:nvSpPr>
          <p:spPr>
            <a:xfrm rot="1800000">
              <a:off x="-6480" y="-29055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1" name="CustomShape 208"/>
            <p:cNvSpPr/>
            <p:nvPr/>
          </p:nvSpPr>
          <p:spPr>
            <a:xfrm rot="1800000">
              <a:off x="1334160" y="-21326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2" name="CustomShape 209"/>
            <p:cNvSpPr/>
            <p:nvPr/>
          </p:nvSpPr>
          <p:spPr>
            <a:xfrm rot="1800000">
              <a:off x="2002320" y="-17456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3" name="CustomShape 210"/>
            <p:cNvSpPr/>
            <p:nvPr/>
          </p:nvSpPr>
          <p:spPr>
            <a:xfrm rot="1800000">
              <a:off x="3342960" y="-9716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4" name="CustomShape 211"/>
            <p:cNvSpPr/>
            <p:nvPr/>
          </p:nvSpPr>
          <p:spPr>
            <a:xfrm rot="1800000">
              <a:off x="4015080" y="-584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5" name="CustomShape 212"/>
            <p:cNvSpPr/>
            <p:nvPr/>
          </p:nvSpPr>
          <p:spPr>
            <a:xfrm rot="1800000">
              <a:off x="-6033240" y="-5609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6" name="CustomShape 213"/>
            <p:cNvSpPr/>
            <p:nvPr/>
          </p:nvSpPr>
          <p:spPr>
            <a:xfrm rot="1800000">
              <a:off x="-5361120" y="-5222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7" name="CustomShape 214"/>
            <p:cNvSpPr/>
            <p:nvPr/>
          </p:nvSpPr>
          <p:spPr>
            <a:xfrm rot="1800000">
              <a:off x="-4024080" y="-4449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8" name="CustomShape 215"/>
            <p:cNvSpPr/>
            <p:nvPr/>
          </p:nvSpPr>
          <p:spPr>
            <a:xfrm rot="1800000">
              <a:off x="-3351960" y="-40615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29" name="CustomShape 216"/>
            <p:cNvSpPr/>
            <p:nvPr/>
          </p:nvSpPr>
          <p:spPr>
            <a:xfrm rot="1800000">
              <a:off x="-2011320" y="-3288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0" name="CustomShape 217"/>
            <p:cNvSpPr/>
            <p:nvPr/>
          </p:nvSpPr>
          <p:spPr>
            <a:xfrm rot="1800000">
              <a:off x="-1341720" y="-2901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1" name="CustomShape 218"/>
            <p:cNvSpPr/>
            <p:nvPr/>
          </p:nvSpPr>
          <p:spPr>
            <a:xfrm rot="1800000">
              <a:off x="-1080" y="-2127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2" name="CustomShape 219"/>
            <p:cNvSpPr/>
            <p:nvPr/>
          </p:nvSpPr>
          <p:spPr>
            <a:xfrm rot="1800000">
              <a:off x="669240" y="-1740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3" name="CustomShape 220"/>
            <p:cNvSpPr/>
            <p:nvPr/>
          </p:nvSpPr>
          <p:spPr>
            <a:xfrm rot="1800000">
              <a:off x="2007720" y="-96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4" name="CustomShape 221"/>
            <p:cNvSpPr/>
            <p:nvPr/>
          </p:nvSpPr>
          <p:spPr>
            <a:xfrm rot="1800000">
              <a:off x="2679480" y="-579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5" name="CustomShape 222"/>
            <p:cNvSpPr/>
            <p:nvPr/>
          </p:nvSpPr>
          <p:spPr>
            <a:xfrm rot="1800000">
              <a:off x="-5364720" y="-4456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6" name="CustomShape 223"/>
            <p:cNvSpPr/>
            <p:nvPr/>
          </p:nvSpPr>
          <p:spPr>
            <a:xfrm rot="1800000">
              <a:off x="-4693680" y="-4069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7" name="CustomShape 224"/>
            <p:cNvSpPr/>
            <p:nvPr/>
          </p:nvSpPr>
          <p:spPr>
            <a:xfrm rot="1800000">
              <a:off x="-3355920" y="-3295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8" name="CustomShape 225"/>
            <p:cNvSpPr/>
            <p:nvPr/>
          </p:nvSpPr>
          <p:spPr>
            <a:xfrm rot="1800000">
              <a:off x="-2683440" y="-29080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39" name="CustomShape 226"/>
            <p:cNvSpPr/>
            <p:nvPr/>
          </p:nvSpPr>
          <p:spPr>
            <a:xfrm rot="1800000">
              <a:off x="-1346760" y="-2135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0" name="CustomShape 227"/>
            <p:cNvSpPr/>
            <p:nvPr/>
          </p:nvSpPr>
          <p:spPr>
            <a:xfrm rot="1800000">
              <a:off x="-674640" y="-1747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1" name="CustomShape 228"/>
            <p:cNvSpPr/>
            <p:nvPr/>
          </p:nvSpPr>
          <p:spPr>
            <a:xfrm rot="1800000">
              <a:off x="666000" y="-974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2" name="CustomShape 229"/>
            <p:cNvSpPr/>
            <p:nvPr/>
          </p:nvSpPr>
          <p:spPr>
            <a:xfrm rot="1800000">
              <a:off x="1334160" y="-587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3" name="CustomShape 230"/>
            <p:cNvSpPr/>
            <p:nvPr/>
          </p:nvSpPr>
          <p:spPr>
            <a:xfrm rot="1800000">
              <a:off x="2674800" y="185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4" name="CustomShape 231"/>
            <p:cNvSpPr/>
            <p:nvPr/>
          </p:nvSpPr>
          <p:spPr>
            <a:xfrm rot="1800000">
              <a:off x="3346920" y="573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5" name="CustomShape 232"/>
            <p:cNvSpPr/>
            <p:nvPr/>
          </p:nvSpPr>
          <p:spPr>
            <a:xfrm rot="1800000">
              <a:off x="-6701040" y="-4452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6" name="CustomShape 233"/>
            <p:cNvSpPr/>
            <p:nvPr/>
          </p:nvSpPr>
          <p:spPr>
            <a:xfrm rot="1800000">
              <a:off x="-6028920" y="-4065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7" name="CustomShape 234"/>
            <p:cNvSpPr/>
            <p:nvPr/>
          </p:nvSpPr>
          <p:spPr>
            <a:xfrm rot="1800000">
              <a:off x="-4691880" y="-3292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8" name="CustomShape 235"/>
            <p:cNvSpPr/>
            <p:nvPr/>
          </p:nvSpPr>
          <p:spPr>
            <a:xfrm rot="1800000">
              <a:off x="-4019760" y="-2904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49" name="CustomShape 236"/>
            <p:cNvSpPr/>
            <p:nvPr/>
          </p:nvSpPr>
          <p:spPr>
            <a:xfrm rot="1800000">
              <a:off x="-2679480" y="-2131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0" name="CustomShape 237"/>
            <p:cNvSpPr/>
            <p:nvPr/>
          </p:nvSpPr>
          <p:spPr>
            <a:xfrm rot="1800000">
              <a:off x="-2009520" y="-1744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1" name="CustomShape 238"/>
            <p:cNvSpPr/>
            <p:nvPr/>
          </p:nvSpPr>
          <p:spPr>
            <a:xfrm rot="1800000">
              <a:off x="-668880" y="-970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2" name="CustomShape 239"/>
            <p:cNvSpPr/>
            <p:nvPr/>
          </p:nvSpPr>
          <p:spPr>
            <a:xfrm rot="1800000">
              <a:off x="1440" y="-583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3" name="CustomShape 240"/>
            <p:cNvSpPr/>
            <p:nvPr/>
          </p:nvSpPr>
          <p:spPr>
            <a:xfrm rot="1800000">
              <a:off x="1339920" y="189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4" name="CustomShape 241"/>
            <p:cNvSpPr/>
            <p:nvPr/>
          </p:nvSpPr>
          <p:spPr>
            <a:xfrm rot="1800000">
              <a:off x="2011680" y="5770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5" name="CustomShape 242"/>
            <p:cNvSpPr/>
            <p:nvPr/>
          </p:nvSpPr>
          <p:spPr>
            <a:xfrm rot="1800000">
              <a:off x="-6032520" y="-3300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6" name="CustomShape 243"/>
            <p:cNvSpPr/>
            <p:nvPr/>
          </p:nvSpPr>
          <p:spPr>
            <a:xfrm rot="1800000">
              <a:off x="-5361840" y="-29124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7" name="CustomShape 244"/>
            <p:cNvSpPr/>
            <p:nvPr/>
          </p:nvSpPr>
          <p:spPr>
            <a:xfrm rot="1800000">
              <a:off x="-4023720" y="-21387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8" name="CustomShape 245"/>
            <p:cNvSpPr/>
            <p:nvPr/>
          </p:nvSpPr>
          <p:spPr>
            <a:xfrm rot="1800000">
              <a:off x="-3351240" y="-17514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59" name="CustomShape 246"/>
            <p:cNvSpPr/>
            <p:nvPr/>
          </p:nvSpPr>
          <p:spPr>
            <a:xfrm rot="1800000">
              <a:off x="-2014560" y="-9788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0" name="CustomShape 247"/>
            <p:cNvSpPr/>
            <p:nvPr/>
          </p:nvSpPr>
          <p:spPr>
            <a:xfrm rot="1800000">
              <a:off x="-1342440" y="-591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1" name="CustomShape 248"/>
            <p:cNvSpPr/>
            <p:nvPr/>
          </p:nvSpPr>
          <p:spPr>
            <a:xfrm rot="1800000">
              <a:off x="-1800" y="1814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2" name="CustomShape 249"/>
            <p:cNvSpPr/>
            <p:nvPr/>
          </p:nvSpPr>
          <p:spPr>
            <a:xfrm rot="1800000">
              <a:off x="666360" y="568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3" name="CustomShape 250"/>
            <p:cNvSpPr/>
            <p:nvPr/>
          </p:nvSpPr>
          <p:spPr>
            <a:xfrm rot="1800000">
              <a:off x="2006640" y="1342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4" name="CustomShape 251"/>
            <p:cNvSpPr/>
            <p:nvPr/>
          </p:nvSpPr>
          <p:spPr>
            <a:xfrm rot="1800000">
              <a:off x="2679120" y="1729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5" name="CustomShape 252"/>
            <p:cNvSpPr/>
            <p:nvPr/>
          </p:nvSpPr>
          <p:spPr>
            <a:xfrm rot="1800000">
              <a:off x="-7368840" y="-3296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6" name="CustomShape 253"/>
            <p:cNvSpPr/>
            <p:nvPr/>
          </p:nvSpPr>
          <p:spPr>
            <a:xfrm rot="1800000">
              <a:off x="-6697080" y="-2909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7" name="CustomShape 254"/>
            <p:cNvSpPr/>
            <p:nvPr/>
          </p:nvSpPr>
          <p:spPr>
            <a:xfrm rot="1800000">
              <a:off x="-5359680" y="-21358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8" name="CustomShape 255"/>
            <p:cNvSpPr/>
            <p:nvPr/>
          </p:nvSpPr>
          <p:spPr>
            <a:xfrm rot="1800000">
              <a:off x="-4687920" y="-1748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69" name="CustomShape 256"/>
            <p:cNvSpPr/>
            <p:nvPr/>
          </p:nvSpPr>
          <p:spPr>
            <a:xfrm rot="1800000">
              <a:off x="-3347280" y="-9748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0" name="CustomShape 257"/>
            <p:cNvSpPr/>
            <p:nvPr/>
          </p:nvSpPr>
          <p:spPr>
            <a:xfrm rot="1800000">
              <a:off x="-2677320" y="-5878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1" name="CustomShape 258"/>
            <p:cNvSpPr/>
            <p:nvPr/>
          </p:nvSpPr>
          <p:spPr>
            <a:xfrm rot="1800000">
              <a:off x="-1337040" y="185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2" name="CustomShape 259"/>
            <p:cNvSpPr/>
            <p:nvPr/>
          </p:nvSpPr>
          <p:spPr>
            <a:xfrm rot="1800000">
              <a:off x="-666000" y="5727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3" name="CustomShape 260"/>
            <p:cNvSpPr/>
            <p:nvPr/>
          </p:nvSpPr>
          <p:spPr>
            <a:xfrm rot="1800000">
              <a:off x="671760" y="1346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4" name="CustomShape 261"/>
            <p:cNvSpPr/>
            <p:nvPr/>
          </p:nvSpPr>
          <p:spPr>
            <a:xfrm rot="1800000">
              <a:off x="1343880" y="17337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5" name="CustomShape 262"/>
            <p:cNvSpPr/>
            <p:nvPr/>
          </p:nvSpPr>
          <p:spPr>
            <a:xfrm rot="1800000">
              <a:off x="-6700320" y="-2143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6" name="CustomShape 263"/>
            <p:cNvSpPr/>
            <p:nvPr/>
          </p:nvSpPr>
          <p:spPr>
            <a:xfrm rot="1800000">
              <a:off x="-6029640" y="-17553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7" name="CustomShape 264"/>
            <p:cNvSpPr/>
            <p:nvPr/>
          </p:nvSpPr>
          <p:spPr>
            <a:xfrm rot="1800000">
              <a:off x="-4691520" y="-982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8" name="CustomShape 265"/>
            <p:cNvSpPr/>
            <p:nvPr/>
          </p:nvSpPr>
          <p:spPr>
            <a:xfrm rot="1800000">
              <a:off x="-4019400" y="-5943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79" name="CustomShape 266"/>
            <p:cNvSpPr/>
            <p:nvPr/>
          </p:nvSpPr>
          <p:spPr>
            <a:xfrm rot="1800000">
              <a:off x="-2682360" y="177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0" name="CustomShape 267"/>
            <p:cNvSpPr/>
            <p:nvPr/>
          </p:nvSpPr>
          <p:spPr>
            <a:xfrm rot="1800000">
              <a:off x="-2010600" y="565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1" name="CustomShape 268"/>
            <p:cNvSpPr/>
            <p:nvPr/>
          </p:nvSpPr>
          <p:spPr>
            <a:xfrm rot="1800000">
              <a:off x="-669600" y="1338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2" name="CustomShape 269"/>
            <p:cNvSpPr/>
            <p:nvPr/>
          </p:nvSpPr>
          <p:spPr>
            <a:xfrm rot="1800000">
              <a:off x="-1440" y="17254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3" name="CustomShape 270"/>
            <p:cNvSpPr/>
            <p:nvPr/>
          </p:nvSpPr>
          <p:spPr>
            <a:xfrm rot="1800000">
              <a:off x="1338840" y="2499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4" name="CustomShape 271"/>
            <p:cNvSpPr/>
            <p:nvPr/>
          </p:nvSpPr>
          <p:spPr>
            <a:xfrm rot="1800000">
              <a:off x="2011320" y="2886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5" name="CustomShape 272"/>
            <p:cNvSpPr/>
            <p:nvPr/>
          </p:nvSpPr>
          <p:spPr>
            <a:xfrm rot="1800000">
              <a:off x="-8037000" y="-2139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6" name="CustomShape 273"/>
            <p:cNvSpPr/>
            <p:nvPr/>
          </p:nvSpPr>
          <p:spPr>
            <a:xfrm rot="1800000">
              <a:off x="-7364880" y="-17524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7" name="CustomShape 274"/>
            <p:cNvSpPr/>
            <p:nvPr/>
          </p:nvSpPr>
          <p:spPr>
            <a:xfrm rot="1800000">
              <a:off x="-6027480" y="-9792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8" name="CustomShape 275"/>
            <p:cNvSpPr/>
            <p:nvPr/>
          </p:nvSpPr>
          <p:spPr>
            <a:xfrm rot="1800000">
              <a:off x="-5355720" y="-591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89" name="CustomShape 276"/>
            <p:cNvSpPr/>
            <p:nvPr/>
          </p:nvSpPr>
          <p:spPr>
            <a:xfrm rot="1800000">
              <a:off x="-4015080" y="181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0" name="CustomShape 277"/>
            <p:cNvSpPr/>
            <p:nvPr/>
          </p:nvSpPr>
          <p:spPr>
            <a:xfrm rot="1800000">
              <a:off x="-3345480" y="5688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1" name="CustomShape 278"/>
            <p:cNvSpPr/>
            <p:nvPr/>
          </p:nvSpPr>
          <p:spPr>
            <a:xfrm rot="1800000">
              <a:off x="-2004840" y="1342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2" name="CustomShape 279"/>
            <p:cNvSpPr/>
            <p:nvPr/>
          </p:nvSpPr>
          <p:spPr>
            <a:xfrm rot="1800000">
              <a:off x="-1333800" y="1729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3" name="CustomShape 280"/>
            <p:cNvSpPr/>
            <p:nvPr/>
          </p:nvSpPr>
          <p:spPr>
            <a:xfrm rot="1800000">
              <a:off x="3960" y="2503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4" name="CustomShape 281"/>
            <p:cNvSpPr/>
            <p:nvPr/>
          </p:nvSpPr>
          <p:spPr>
            <a:xfrm rot="1800000">
              <a:off x="676080" y="2890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5" name="CustomShape 282"/>
            <p:cNvSpPr/>
            <p:nvPr/>
          </p:nvSpPr>
          <p:spPr>
            <a:xfrm rot="1800000">
              <a:off x="-7368480" y="-986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6" name="CustomShape 283"/>
            <p:cNvSpPr/>
            <p:nvPr/>
          </p:nvSpPr>
          <p:spPr>
            <a:xfrm rot="1800000">
              <a:off x="-6697440" y="-5986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7" name="CustomShape 284"/>
            <p:cNvSpPr/>
            <p:nvPr/>
          </p:nvSpPr>
          <p:spPr>
            <a:xfrm rot="1800000">
              <a:off x="-5359320" y="174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8" name="CustomShape 285"/>
            <p:cNvSpPr/>
            <p:nvPr/>
          </p:nvSpPr>
          <p:spPr>
            <a:xfrm rot="1800000">
              <a:off x="-4687200" y="5619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799" name="CustomShape 286"/>
            <p:cNvSpPr/>
            <p:nvPr/>
          </p:nvSpPr>
          <p:spPr>
            <a:xfrm rot="1800000">
              <a:off x="-3350160" y="1334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0" name="CustomShape 287"/>
            <p:cNvSpPr/>
            <p:nvPr/>
          </p:nvSpPr>
          <p:spPr>
            <a:xfrm rot="1800000">
              <a:off x="-2678400" y="17222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1" name="CustomShape 288"/>
            <p:cNvSpPr/>
            <p:nvPr/>
          </p:nvSpPr>
          <p:spPr>
            <a:xfrm rot="1800000">
              <a:off x="-1337400" y="2495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2" name="CustomShape 289"/>
            <p:cNvSpPr/>
            <p:nvPr/>
          </p:nvSpPr>
          <p:spPr>
            <a:xfrm rot="1800000">
              <a:off x="-669240" y="28821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3" name="CustomShape 290"/>
            <p:cNvSpPr/>
            <p:nvPr/>
          </p:nvSpPr>
          <p:spPr>
            <a:xfrm rot="1800000">
              <a:off x="671040" y="3656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4" name="CustomShape 291"/>
            <p:cNvSpPr/>
            <p:nvPr/>
          </p:nvSpPr>
          <p:spPr>
            <a:xfrm rot="1800000">
              <a:off x="1343520" y="4043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5" name="CustomShape 292"/>
            <p:cNvSpPr/>
            <p:nvPr/>
          </p:nvSpPr>
          <p:spPr>
            <a:xfrm rot="1800000">
              <a:off x="-8704800" y="-982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6" name="CustomShape 293"/>
            <p:cNvSpPr/>
            <p:nvPr/>
          </p:nvSpPr>
          <p:spPr>
            <a:xfrm rot="1800000">
              <a:off x="-8032680" y="-595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7" name="CustomShape 294"/>
            <p:cNvSpPr/>
            <p:nvPr/>
          </p:nvSpPr>
          <p:spPr>
            <a:xfrm rot="1800000">
              <a:off x="-6695640" y="177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8" name="CustomShape 295"/>
            <p:cNvSpPr/>
            <p:nvPr/>
          </p:nvSpPr>
          <p:spPr>
            <a:xfrm rot="1800000">
              <a:off x="-6023520" y="565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09" name="CustomShape 296"/>
            <p:cNvSpPr/>
            <p:nvPr/>
          </p:nvSpPr>
          <p:spPr>
            <a:xfrm rot="1800000">
              <a:off x="-4682880" y="1338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0" name="CustomShape 297"/>
            <p:cNvSpPr/>
            <p:nvPr/>
          </p:nvSpPr>
          <p:spPr>
            <a:xfrm rot="1800000">
              <a:off x="-4013280" y="17254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1" name="CustomShape 298"/>
            <p:cNvSpPr/>
            <p:nvPr/>
          </p:nvSpPr>
          <p:spPr>
            <a:xfrm rot="1800000">
              <a:off x="-2672640" y="2499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2" name="CustomShape 299"/>
            <p:cNvSpPr/>
            <p:nvPr/>
          </p:nvSpPr>
          <p:spPr>
            <a:xfrm rot="1800000">
              <a:off x="-2001960" y="2886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3" name="CustomShape 300"/>
            <p:cNvSpPr/>
            <p:nvPr/>
          </p:nvSpPr>
          <p:spPr>
            <a:xfrm rot="1800000">
              <a:off x="-663480" y="3659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4" name="CustomShape 301"/>
            <p:cNvSpPr/>
            <p:nvPr/>
          </p:nvSpPr>
          <p:spPr>
            <a:xfrm rot="1800000">
              <a:off x="8280" y="4047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5" name="CustomShape 302"/>
            <p:cNvSpPr/>
            <p:nvPr/>
          </p:nvSpPr>
          <p:spPr>
            <a:xfrm rot="1800000">
              <a:off x="-8036280" y="169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6" name="CustomShape 303"/>
            <p:cNvSpPr/>
            <p:nvPr/>
          </p:nvSpPr>
          <p:spPr>
            <a:xfrm rot="1800000">
              <a:off x="-7365240" y="5576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7" name="CustomShape 304"/>
            <p:cNvSpPr/>
            <p:nvPr/>
          </p:nvSpPr>
          <p:spPr>
            <a:xfrm rot="1800000">
              <a:off x="-6027480" y="1331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8" name="CustomShape 305"/>
            <p:cNvSpPr/>
            <p:nvPr/>
          </p:nvSpPr>
          <p:spPr>
            <a:xfrm rot="1800000">
              <a:off x="-5355000" y="17186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19" name="CustomShape 306"/>
            <p:cNvSpPr/>
            <p:nvPr/>
          </p:nvSpPr>
          <p:spPr>
            <a:xfrm rot="1800000">
              <a:off x="-4018320" y="24912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0" name="CustomShape 307"/>
            <p:cNvSpPr/>
            <p:nvPr/>
          </p:nvSpPr>
          <p:spPr>
            <a:xfrm rot="1800000">
              <a:off x="-3346200" y="2878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1" name="CustomShape 308"/>
            <p:cNvSpPr/>
            <p:nvPr/>
          </p:nvSpPr>
          <p:spPr>
            <a:xfrm rot="1800000">
              <a:off x="-2005200" y="3651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2" name="CustomShape 309"/>
            <p:cNvSpPr/>
            <p:nvPr/>
          </p:nvSpPr>
          <p:spPr>
            <a:xfrm rot="1800000">
              <a:off x="-1337040" y="40392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3" name="CustomShape 310"/>
            <p:cNvSpPr/>
            <p:nvPr/>
          </p:nvSpPr>
          <p:spPr>
            <a:xfrm rot="1800000">
              <a:off x="3240" y="4813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4" name="CustomShape 311"/>
            <p:cNvSpPr/>
            <p:nvPr/>
          </p:nvSpPr>
          <p:spPr>
            <a:xfrm rot="1800000">
              <a:off x="675360" y="5200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5" name="CustomShape 312"/>
            <p:cNvSpPr/>
            <p:nvPr/>
          </p:nvSpPr>
          <p:spPr>
            <a:xfrm rot="1800000">
              <a:off x="-9372600" y="17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6" name="CustomShape 313"/>
            <p:cNvSpPr/>
            <p:nvPr/>
          </p:nvSpPr>
          <p:spPr>
            <a:xfrm rot="1800000">
              <a:off x="-8700480" y="560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7" name="CustomShape 314"/>
            <p:cNvSpPr/>
            <p:nvPr/>
          </p:nvSpPr>
          <p:spPr>
            <a:xfrm rot="1800000">
              <a:off x="-7363440" y="13341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8" name="CustomShape 315"/>
            <p:cNvSpPr/>
            <p:nvPr/>
          </p:nvSpPr>
          <p:spPr>
            <a:xfrm rot="1800000">
              <a:off x="-6691320" y="1721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29" name="CustomShape 316"/>
            <p:cNvSpPr/>
            <p:nvPr/>
          </p:nvSpPr>
          <p:spPr>
            <a:xfrm rot="1800000">
              <a:off x="-5350680" y="2495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30" name="CustomShape 317"/>
            <p:cNvSpPr/>
            <p:nvPr/>
          </p:nvSpPr>
          <p:spPr>
            <a:xfrm rot="1800000">
              <a:off x="-4681080" y="2882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31" name="CustomShape 318"/>
            <p:cNvSpPr/>
            <p:nvPr/>
          </p:nvSpPr>
          <p:spPr>
            <a:xfrm rot="1800000">
              <a:off x="-3340440" y="3656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32" name="CustomShape 319"/>
            <p:cNvSpPr/>
            <p:nvPr/>
          </p:nvSpPr>
          <p:spPr>
            <a:xfrm rot="1800000">
              <a:off x="-2669760" y="4043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33" name="CustomShape 320"/>
            <p:cNvSpPr/>
            <p:nvPr/>
          </p:nvSpPr>
          <p:spPr>
            <a:xfrm rot="1800000">
              <a:off x="-1331280" y="4816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834" name="CustomShape 321"/>
            <p:cNvSpPr/>
            <p:nvPr/>
          </p:nvSpPr>
          <p:spPr>
            <a:xfrm rot="1800000">
              <a:off x="-659520" y="5204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grpSp>
        <p:nvGrpSpPr>
          <p:cNvPr id="1835" name="Group 322"/>
          <p:cNvGrpSpPr/>
          <p:nvPr/>
        </p:nvGrpSpPr>
        <p:grpSpPr>
          <a:xfrm>
            <a:off x="7115760" y="-747360"/>
            <a:ext cx="17457840" cy="15515640"/>
            <a:chOff x="7115760" y="-747360"/>
            <a:chExt cx="17457840" cy="15515640"/>
          </a:xfrm>
        </p:grpSpPr>
        <p:sp>
          <p:nvSpPr>
            <p:cNvPr id="1836" name="CustomShape 323"/>
            <p:cNvSpPr/>
            <p:nvPr/>
          </p:nvSpPr>
          <p:spPr>
            <a:xfrm rot="1800000">
              <a:off x="13392360" y="328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37" name="CustomShape 324"/>
            <p:cNvSpPr/>
            <p:nvPr/>
          </p:nvSpPr>
          <p:spPr>
            <a:xfrm rot="1800000">
              <a:off x="14731200" y="325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38" name="CustomShape 325"/>
            <p:cNvSpPr/>
            <p:nvPr/>
          </p:nvSpPr>
          <p:spPr>
            <a:xfrm rot="1800000">
              <a:off x="14059440" y="1487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39" name="CustomShape 326"/>
            <p:cNvSpPr/>
            <p:nvPr/>
          </p:nvSpPr>
          <p:spPr>
            <a:xfrm rot="1800000">
              <a:off x="13387680" y="2652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40" name="CustomShape 327"/>
            <p:cNvSpPr/>
            <p:nvPr/>
          </p:nvSpPr>
          <p:spPr>
            <a:xfrm rot="1800000">
              <a:off x="12715920" y="3814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1" name="CustomShape 328"/>
            <p:cNvSpPr/>
            <p:nvPr/>
          </p:nvSpPr>
          <p:spPr>
            <a:xfrm rot="1800000">
              <a:off x="12044160" y="4979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42" name="CustomShape 329"/>
            <p:cNvSpPr/>
            <p:nvPr/>
          </p:nvSpPr>
          <p:spPr>
            <a:xfrm rot="1800000">
              <a:off x="11372400" y="6142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3" name="CustomShape 330"/>
            <p:cNvSpPr/>
            <p:nvPr/>
          </p:nvSpPr>
          <p:spPr>
            <a:xfrm rot="1800000">
              <a:off x="10700640" y="7306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44" name="CustomShape 331"/>
            <p:cNvSpPr/>
            <p:nvPr/>
          </p:nvSpPr>
          <p:spPr>
            <a:xfrm rot="1800000">
              <a:off x="10028880" y="8469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5" name="CustomShape 332"/>
            <p:cNvSpPr/>
            <p:nvPr/>
          </p:nvSpPr>
          <p:spPr>
            <a:xfrm rot="1800000">
              <a:off x="12720600" y="1493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46" name="CustomShape 333"/>
            <p:cNvSpPr/>
            <p:nvPr/>
          </p:nvSpPr>
          <p:spPr>
            <a:xfrm rot="1800000">
              <a:off x="12048840" y="2655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7" name="CustomShape 334"/>
            <p:cNvSpPr/>
            <p:nvPr/>
          </p:nvSpPr>
          <p:spPr>
            <a:xfrm rot="1800000">
              <a:off x="11377080" y="3820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48" name="CustomShape 335"/>
            <p:cNvSpPr/>
            <p:nvPr/>
          </p:nvSpPr>
          <p:spPr>
            <a:xfrm rot="1800000">
              <a:off x="10705320" y="49827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49" name="CustomShape 336"/>
            <p:cNvSpPr/>
            <p:nvPr/>
          </p:nvSpPr>
          <p:spPr>
            <a:xfrm rot="1800000">
              <a:off x="10033560" y="61473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0" name="CustomShape 337"/>
            <p:cNvSpPr/>
            <p:nvPr/>
          </p:nvSpPr>
          <p:spPr>
            <a:xfrm rot="1800000">
              <a:off x="9361800" y="7309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51" name="CustomShape 338"/>
            <p:cNvSpPr/>
            <p:nvPr/>
          </p:nvSpPr>
          <p:spPr>
            <a:xfrm rot="1800000">
              <a:off x="8690040" y="8474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2" name="CustomShape 339"/>
            <p:cNvSpPr/>
            <p:nvPr/>
          </p:nvSpPr>
          <p:spPr>
            <a:xfrm rot="1800000">
              <a:off x="15407280" y="1491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53" name="CustomShape 340"/>
            <p:cNvSpPr/>
            <p:nvPr/>
          </p:nvSpPr>
          <p:spPr>
            <a:xfrm rot="1800000">
              <a:off x="16746120" y="1488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4" name="CustomShape 341"/>
            <p:cNvSpPr/>
            <p:nvPr/>
          </p:nvSpPr>
          <p:spPr>
            <a:xfrm rot="1800000">
              <a:off x="16074360" y="2651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55" name="CustomShape 342"/>
            <p:cNvSpPr/>
            <p:nvPr/>
          </p:nvSpPr>
          <p:spPr>
            <a:xfrm rot="1800000">
              <a:off x="15402600" y="3816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6" name="CustomShape 343"/>
            <p:cNvSpPr/>
            <p:nvPr/>
          </p:nvSpPr>
          <p:spPr>
            <a:xfrm rot="1800000">
              <a:off x="14730840" y="4978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57" name="CustomShape 344"/>
            <p:cNvSpPr/>
            <p:nvPr/>
          </p:nvSpPr>
          <p:spPr>
            <a:xfrm rot="1800000">
              <a:off x="14059080" y="6143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58" name="CustomShape 345"/>
            <p:cNvSpPr/>
            <p:nvPr/>
          </p:nvSpPr>
          <p:spPr>
            <a:xfrm rot="1800000">
              <a:off x="13387320" y="7305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59" name="CustomShape 346"/>
            <p:cNvSpPr/>
            <p:nvPr/>
          </p:nvSpPr>
          <p:spPr>
            <a:xfrm rot="1800000">
              <a:off x="12715560" y="8470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60" name="CustomShape 347"/>
            <p:cNvSpPr/>
            <p:nvPr/>
          </p:nvSpPr>
          <p:spPr>
            <a:xfrm rot="1800000">
              <a:off x="12043440" y="9632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61" name="CustomShape 348"/>
            <p:cNvSpPr/>
            <p:nvPr/>
          </p:nvSpPr>
          <p:spPr>
            <a:xfrm rot="1800000">
              <a:off x="14735520" y="265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62" name="CustomShape 349"/>
            <p:cNvSpPr/>
            <p:nvPr/>
          </p:nvSpPr>
          <p:spPr>
            <a:xfrm rot="1800000">
              <a:off x="14063760" y="3818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63" name="CustomShape 350"/>
            <p:cNvSpPr/>
            <p:nvPr/>
          </p:nvSpPr>
          <p:spPr>
            <a:xfrm rot="1800000">
              <a:off x="13392000" y="498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64" name="CustomShape 351"/>
            <p:cNvSpPr/>
            <p:nvPr/>
          </p:nvSpPr>
          <p:spPr>
            <a:xfrm rot="1800000">
              <a:off x="12720240" y="6145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65" name="CustomShape 352"/>
            <p:cNvSpPr/>
            <p:nvPr/>
          </p:nvSpPr>
          <p:spPr>
            <a:xfrm rot="1800000">
              <a:off x="12048480" y="7310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66" name="CustomShape 353"/>
            <p:cNvSpPr/>
            <p:nvPr/>
          </p:nvSpPr>
          <p:spPr>
            <a:xfrm rot="1800000">
              <a:off x="11376360" y="8473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67" name="CustomShape 354"/>
            <p:cNvSpPr/>
            <p:nvPr/>
          </p:nvSpPr>
          <p:spPr>
            <a:xfrm rot="1800000">
              <a:off x="10704960" y="96379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68" name="CustomShape 355"/>
            <p:cNvSpPr/>
            <p:nvPr/>
          </p:nvSpPr>
          <p:spPr>
            <a:xfrm rot="1800000">
              <a:off x="17423280" y="26553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869" name="CustomShape 356"/>
            <p:cNvSpPr/>
            <p:nvPr/>
          </p:nvSpPr>
          <p:spPr>
            <a:xfrm rot="1800000">
              <a:off x="18761040" y="2652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70" name="CustomShape 357"/>
            <p:cNvSpPr/>
            <p:nvPr/>
          </p:nvSpPr>
          <p:spPr>
            <a:xfrm rot="1800000">
              <a:off x="18089280" y="3814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71" name="CustomShape 358"/>
            <p:cNvSpPr/>
            <p:nvPr/>
          </p:nvSpPr>
          <p:spPr>
            <a:xfrm rot="1800000">
              <a:off x="17417520" y="4979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72" name="CustomShape 359"/>
            <p:cNvSpPr/>
            <p:nvPr/>
          </p:nvSpPr>
          <p:spPr>
            <a:xfrm rot="1800000">
              <a:off x="16745400" y="6141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73" name="CustomShape 360"/>
            <p:cNvSpPr/>
            <p:nvPr/>
          </p:nvSpPr>
          <p:spPr>
            <a:xfrm rot="1800000">
              <a:off x="16074000" y="7306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74" name="CustomShape 361"/>
            <p:cNvSpPr/>
            <p:nvPr/>
          </p:nvSpPr>
          <p:spPr>
            <a:xfrm rot="1800000">
              <a:off x="15401880" y="84686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75" name="CustomShape 362"/>
            <p:cNvSpPr/>
            <p:nvPr/>
          </p:nvSpPr>
          <p:spPr>
            <a:xfrm rot="1800000">
              <a:off x="14730120" y="9633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76" name="CustomShape 363"/>
            <p:cNvSpPr/>
            <p:nvPr/>
          </p:nvSpPr>
          <p:spPr>
            <a:xfrm rot="1800000">
              <a:off x="14058360" y="10795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77" name="CustomShape 364"/>
            <p:cNvSpPr/>
            <p:nvPr/>
          </p:nvSpPr>
          <p:spPr>
            <a:xfrm rot="1800000">
              <a:off x="16751520" y="38199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878" name="CustomShape 365"/>
            <p:cNvSpPr/>
            <p:nvPr/>
          </p:nvSpPr>
          <p:spPr>
            <a:xfrm rot="1800000">
              <a:off x="16079760" y="49824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879" name="CustomShape 366"/>
            <p:cNvSpPr/>
            <p:nvPr/>
          </p:nvSpPr>
          <p:spPr>
            <a:xfrm rot="1800000">
              <a:off x="15408000" y="61473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880" name="CustomShape 367"/>
            <p:cNvSpPr/>
            <p:nvPr/>
          </p:nvSpPr>
          <p:spPr>
            <a:xfrm rot="1800000">
              <a:off x="14735880" y="73098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881" name="CustomShape 368"/>
            <p:cNvSpPr/>
            <p:nvPr/>
          </p:nvSpPr>
          <p:spPr>
            <a:xfrm rot="1800000">
              <a:off x="14064480" y="84744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882" name="CustomShape 369"/>
            <p:cNvSpPr/>
            <p:nvPr/>
          </p:nvSpPr>
          <p:spPr>
            <a:xfrm rot="1800000">
              <a:off x="13392360" y="96368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883" name="CustomShape 370"/>
            <p:cNvSpPr/>
            <p:nvPr/>
          </p:nvSpPr>
          <p:spPr>
            <a:xfrm rot="1800000">
              <a:off x="12720600" y="108014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884" name="CustomShape 371"/>
            <p:cNvSpPr/>
            <p:nvPr/>
          </p:nvSpPr>
          <p:spPr>
            <a:xfrm rot="1800000">
              <a:off x="19437840" y="3818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885" name="CustomShape 372"/>
            <p:cNvSpPr/>
            <p:nvPr/>
          </p:nvSpPr>
          <p:spPr>
            <a:xfrm rot="1800000">
              <a:off x="20775960" y="3815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86" name="CustomShape 373"/>
            <p:cNvSpPr/>
            <p:nvPr/>
          </p:nvSpPr>
          <p:spPr>
            <a:xfrm rot="1800000">
              <a:off x="20103840" y="4977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87" name="CustomShape 374"/>
            <p:cNvSpPr/>
            <p:nvPr/>
          </p:nvSpPr>
          <p:spPr>
            <a:xfrm rot="1800000">
              <a:off x="19432080" y="6142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88" name="CustomShape 375"/>
            <p:cNvSpPr/>
            <p:nvPr/>
          </p:nvSpPr>
          <p:spPr>
            <a:xfrm rot="1800000">
              <a:off x="18760320" y="7304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89" name="CustomShape 376"/>
            <p:cNvSpPr/>
            <p:nvPr/>
          </p:nvSpPr>
          <p:spPr>
            <a:xfrm rot="1800000">
              <a:off x="18088560" y="8469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90" name="CustomShape 377"/>
            <p:cNvSpPr/>
            <p:nvPr/>
          </p:nvSpPr>
          <p:spPr>
            <a:xfrm rot="1800000">
              <a:off x="17416800" y="9631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91" name="CustomShape 378"/>
            <p:cNvSpPr/>
            <p:nvPr/>
          </p:nvSpPr>
          <p:spPr>
            <a:xfrm rot="1800000">
              <a:off x="16745040" y="10796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892" name="CustomShape 379"/>
            <p:cNvSpPr/>
            <p:nvPr/>
          </p:nvSpPr>
          <p:spPr>
            <a:xfrm rot="1800000">
              <a:off x="16073280" y="11959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893" name="CustomShape 380"/>
            <p:cNvSpPr/>
            <p:nvPr/>
          </p:nvSpPr>
          <p:spPr>
            <a:xfrm rot="1800000">
              <a:off x="18766440" y="4983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894" name="CustomShape 381"/>
            <p:cNvSpPr/>
            <p:nvPr/>
          </p:nvSpPr>
          <p:spPr>
            <a:xfrm rot="1800000">
              <a:off x="18094320" y="6145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895" name="CustomShape 382"/>
            <p:cNvSpPr/>
            <p:nvPr/>
          </p:nvSpPr>
          <p:spPr>
            <a:xfrm rot="1800000">
              <a:off x="17422560" y="73105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896" name="CustomShape 383"/>
            <p:cNvSpPr/>
            <p:nvPr/>
          </p:nvSpPr>
          <p:spPr>
            <a:xfrm rot="1800000">
              <a:off x="16750800" y="84729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897" name="CustomShape 384"/>
            <p:cNvSpPr/>
            <p:nvPr/>
          </p:nvSpPr>
          <p:spPr>
            <a:xfrm rot="1800000">
              <a:off x="16079040" y="96375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898" name="CustomShape 385"/>
            <p:cNvSpPr/>
            <p:nvPr/>
          </p:nvSpPr>
          <p:spPr>
            <a:xfrm rot="1800000">
              <a:off x="15407280" y="10800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899" name="CustomShape 386"/>
            <p:cNvSpPr/>
            <p:nvPr/>
          </p:nvSpPr>
          <p:spPr>
            <a:xfrm rot="1800000">
              <a:off x="14735520" y="11964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00" name="CustomShape 387"/>
            <p:cNvSpPr/>
            <p:nvPr/>
          </p:nvSpPr>
          <p:spPr>
            <a:xfrm rot="1800000">
              <a:off x="21452760" y="4982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01" name="CustomShape 388"/>
            <p:cNvSpPr/>
            <p:nvPr/>
          </p:nvSpPr>
          <p:spPr>
            <a:xfrm rot="1800000">
              <a:off x="22791600" y="49788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902" name="CustomShape 389"/>
            <p:cNvSpPr/>
            <p:nvPr/>
          </p:nvSpPr>
          <p:spPr>
            <a:xfrm rot="1800000">
              <a:off x="22119840" y="61412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903" name="CustomShape 390"/>
            <p:cNvSpPr/>
            <p:nvPr/>
          </p:nvSpPr>
          <p:spPr>
            <a:xfrm rot="1800000">
              <a:off x="21448080" y="73058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904" name="CustomShape 391"/>
            <p:cNvSpPr/>
            <p:nvPr/>
          </p:nvSpPr>
          <p:spPr>
            <a:xfrm rot="1800000">
              <a:off x="20776320" y="84682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905" name="CustomShape 392"/>
            <p:cNvSpPr/>
            <p:nvPr/>
          </p:nvSpPr>
          <p:spPr>
            <a:xfrm rot="1800000">
              <a:off x="20104560" y="96328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906" name="CustomShape 393"/>
            <p:cNvSpPr/>
            <p:nvPr/>
          </p:nvSpPr>
          <p:spPr>
            <a:xfrm rot="1800000">
              <a:off x="19432800" y="107953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907" name="CustomShape 394"/>
            <p:cNvSpPr/>
            <p:nvPr/>
          </p:nvSpPr>
          <p:spPr>
            <a:xfrm rot="1800000">
              <a:off x="18761040" y="119602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1908" name="CustomShape 395"/>
            <p:cNvSpPr/>
            <p:nvPr/>
          </p:nvSpPr>
          <p:spPr>
            <a:xfrm rot="1800000">
              <a:off x="18089280" y="131227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1909" name="CustomShape 396"/>
            <p:cNvSpPr/>
            <p:nvPr/>
          </p:nvSpPr>
          <p:spPr>
            <a:xfrm rot="1800000">
              <a:off x="20781000" y="6146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10" name="CustomShape 397"/>
            <p:cNvSpPr/>
            <p:nvPr/>
          </p:nvSpPr>
          <p:spPr>
            <a:xfrm rot="1800000">
              <a:off x="20109240" y="7309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11" name="CustomShape 398"/>
            <p:cNvSpPr/>
            <p:nvPr/>
          </p:nvSpPr>
          <p:spPr>
            <a:xfrm rot="1800000">
              <a:off x="19437480" y="8473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12" name="CustomShape 399"/>
            <p:cNvSpPr/>
            <p:nvPr/>
          </p:nvSpPr>
          <p:spPr>
            <a:xfrm rot="1800000">
              <a:off x="18765720" y="96361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13" name="CustomShape 400"/>
            <p:cNvSpPr/>
            <p:nvPr/>
          </p:nvSpPr>
          <p:spPr>
            <a:xfrm rot="1800000">
              <a:off x="18093960" y="108007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14" name="CustomShape 401"/>
            <p:cNvSpPr/>
            <p:nvPr/>
          </p:nvSpPr>
          <p:spPr>
            <a:xfrm rot="1800000">
              <a:off x="17422200" y="119631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15" name="CustomShape 402"/>
            <p:cNvSpPr/>
            <p:nvPr/>
          </p:nvSpPr>
          <p:spPr>
            <a:xfrm rot="1800000">
              <a:off x="16750440" y="13128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16" name="CustomShape 403"/>
            <p:cNvSpPr/>
            <p:nvPr/>
          </p:nvSpPr>
          <p:spPr>
            <a:xfrm rot="1800000">
              <a:off x="12049560" y="-4467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17" name="CustomShape 404"/>
            <p:cNvSpPr/>
            <p:nvPr/>
          </p:nvSpPr>
          <p:spPr>
            <a:xfrm rot="1800000">
              <a:off x="13388400" y="-449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18" name="CustomShape 405"/>
            <p:cNvSpPr/>
            <p:nvPr/>
          </p:nvSpPr>
          <p:spPr>
            <a:xfrm rot="1800000">
              <a:off x="12716640" y="7124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19" name="CustomShape 406"/>
            <p:cNvSpPr/>
            <p:nvPr/>
          </p:nvSpPr>
          <p:spPr>
            <a:xfrm rot="1800000">
              <a:off x="12044880" y="1877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20" name="CustomShape 407"/>
            <p:cNvSpPr/>
            <p:nvPr/>
          </p:nvSpPr>
          <p:spPr>
            <a:xfrm rot="1800000">
              <a:off x="11373120" y="30394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21" name="CustomShape 408"/>
            <p:cNvSpPr/>
            <p:nvPr/>
          </p:nvSpPr>
          <p:spPr>
            <a:xfrm rot="1800000">
              <a:off x="10701360" y="42040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22" name="CustomShape 409"/>
            <p:cNvSpPr/>
            <p:nvPr/>
          </p:nvSpPr>
          <p:spPr>
            <a:xfrm rot="1800000">
              <a:off x="10029600" y="53665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23" name="CustomShape 410"/>
            <p:cNvSpPr/>
            <p:nvPr/>
          </p:nvSpPr>
          <p:spPr>
            <a:xfrm rot="1800000">
              <a:off x="9357840" y="65311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24" name="CustomShape 411"/>
            <p:cNvSpPr/>
            <p:nvPr/>
          </p:nvSpPr>
          <p:spPr>
            <a:xfrm rot="1800000">
              <a:off x="8686080" y="76935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25" name="CustomShape 412"/>
            <p:cNvSpPr/>
            <p:nvPr/>
          </p:nvSpPr>
          <p:spPr>
            <a:xfrm rot="1800000">
              <a:off x="11377800" y="717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26" name="CustomShape 413"/>
            <p:cNvSpPr/>
            <p:nvPr/>
          </p:nvSpPr>
          <p:spPr>
            <a:xfrm rot="1800000">
              <a:off x="10706040" y="1879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27" name="CustomShape 414"/>
            <p:cNvSpPr/>
            <p:nvPr/>
          </p:nvSpPr>
          <p:spPr>
            <a:xfrm rot="1800000">
              <a:off x="10034280" y="3044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28" name="CustomShape 415"/>
            <p:cNvSpPr/>
            <p:nvPr/>
          </p:nvSpPr>
          <p:spPr>
            <a:xfrm rot="1800000">
              <a:off x="9362520" y="4207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29" name="CustomShape 416"/>
            <p:cNvSpPr/>
            <p:nvPr/>
          </p:nvSpPr>
          <p:spPr>
            <a:xfrm rot="1800000">
              <a:off x="8690760" y="53719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30" name="CustomShape 417"/>
            <p:cNvSpPr/>
            <p:nvPr/>
          </p:nvSpPr>
          <p:spPr>
            <a:xfrm rot="1800000">
              <a:off x="8019000" y="6534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31" name="CustomShape 418"/>
            <p:cNvSpPr/>
            <p:nvPr/>
          </p:nvSpPr>
          <p:spPr>
            <a:xfrm rot="1800000">
              <a:off x="7347240" y="769896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32" name="CustomShape 419"/>
            <p:cNvSpPr/>
            <p:nvPr/>
          </p:nvSpPr>
          <p:spPr>
            <a:xfrm rot="1800000">
              <a:off x="14064480" y="7160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33" name="CustomShape 420"/>
            <p:cNvSpPr/>
            <p:nvPr/>
          </p:nvSpPr>
          <p:spPr>
            <a:xfrm rot="1800000">
              <a:off x="15403320" y="7131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34" name="CustomShape 421"/>
            <p:cNvSpPr/>
            <p:nvPr/>
          </p:nvSpPr>
          <p:spPr>
            <a:xfrm rot="1800000">
              <a:off x="14731560" y="18756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35" name="CustomShape 422"/>
            <p:cNvSpPr/>
            <p:nvPr/>
          </p:nvSpPr>
          <p:spPr>
            <a:xfrm rot="1800000">
              <a:off x="14059800" y="3040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36" name="CustomShape 423"/>
            <p:cNvSpPr/>
            <p:nvPr/>
          </p:nvSpPr>
          <p:spPr>
            <a:xfrm rot="1800000">
              <a:off x="13388040" y="4202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37" name="CustomShape 424"/>
            <p:cNvSpPr/>
            <p:nvPr/>
          </p:nvSpPr>
          <p:spPr>
            <a:xfrm rot="1800000">
              <a:off x="12716280" y="5367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38" name="CustomShape 425"/>
            <p:cNvSpPr/>
            <p:nvPr/>
          </p:nvSpPr>
          <p:spPr>
            <a:xfrm rot="1800000">
              <a:off x="12044520" y="6529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39" name="CustomShape 426"/>
            <p:cNvSpPr/>
            <p:nvPr/>
          </p:nvSpPr>
          <p:spPr>
            <a:xfrm rot="1800000">
              <a:off x="11372760" y="7694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1940" name="CustomShape 427"/>
            <p:cNvSpPr/>
            <p:nvPr/>
          </p:nvSpPr>
          <p:spPr>
            <a:xfrm rot="1800000">
              <a:off x="10700640" y="8857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1941" name="CustomShape 428"/>
            <p:cNvSpPr/>
            <p:nvPr/>
          </p:nvSpPr>
          <p:spPr>
            <a:xfrm rot="1800000">
              <a:off x="13392720" y="188100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42" name="CustomShape 429"/>
            <p:cNvSpPr/>
            <p:nvPr/>
          </p:nvSpPr>
          <p:spPr>
            <a:xfrm rot="1800000">
              <a:off x="12720960" y="3043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43" name="CustomShape 430"/>
            <p:cNvSpPr/>
            <p:nvPr/>
          </p:nvSpPr>
          <p:spPr>
            <a:xfrm rot="1800000">
              <a:off x="12049200" y="42080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44" name="CustomShape 431"/>
            <p:cNvSpPr/>
            <p:nvPr/>
          </p:nvSpPr>
          <p:spPr>
            <a:xfrm rot="1800000">
              <a:off x="11377080" y="53704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45" name="CustomShape 432"/>
            <p:cNvSpPr/>
            <p:nvPr/>
          </p:nvSpPr>
          <p:spPr>
            <a:xfrm rot="1800000">
              <a:off x="10705680" y="65350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46" name="CustomShape 433"/>
            <p:cNvSpPr/>
            <p:nvPr/>
          </p:nvSpPr>
          <p:spPr>
            <a:xfrm rot="1800000">
              <a:off x="10033560" y="76975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47" name="CustomShape 434"/>
            <p:cNvSpPr/>
            <p:nvPr/>
          </p:nvSpPr>
          <p:spPr>
            <a:xfrm rot="1800000">
              <a:off x="9361800" y="88621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48" name="CustomShape 435"/>
            <p:cNvSpPr/>
            <p:nvPr/>
          </p:nvSpPr>
          <p:spPr>
            <a:xfrm rot="1800000">
              <a:off x="16079040" y="18799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49" name="CustomShape 436"/>
            <p:cNvSpPr/>
            <p:nvPr/>
          </p:nvSpPr>
          <p:spPr>
            <a:xfrm rot="1800000">
              <a:off x="17418240" y="18763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0" name="CustomShape 437"/>
            <p:cNvSpPr/>
            <p:nvPr/>
          </p:nvSpPr>
          <p:spPr>
            <a:xfrm rot="1800000">
              <a:off x="16746480" y="30387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51" name="CustomShape 438"/>
            <p:cNvSpPr/>
            <p:nvPr/>
          </p:nvSpPr>
          <p:spPr>
            <a:xfrm rot="1800000">
              <a:off x="16074720" y="4203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2" name="CustomShape 439"/>
            <p:cNvSpPr/>
            <p:nvPr/>
          </p:nvSpPr>
          <p:spPr>
            <a:xfrm rot="1800000">
              <a:off x="15402600" y="5365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53" name="CustomShape 440"/>
            <p:cNvSpPr/>
            <p:nvPr/>
          </p:nvSpPr>
          <p:spPr>
            <a:xfrm rot="1800000">
              <a:off x="14730840" y="65307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4" name="CustomShape 441"/>
            <p:cNvSpPr/>
            <p:nvPr/>
          </p:nvSpPr>
          <p:spPr>
            <a:xfrm rot="1800000">
              <a:off x="14059080" y="76932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55" name="CustomShape 442"/>
            <p:cNvSpPr/>
            <p:nvPr/>
          </p:nvSpPr>
          <p:spPr>
            <a:xfrm rot="1800000">
              <a:off x="13387320" y="88578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6" name="CustomShape 443"/>
            <p:cNvSpPr/>
            <p:nvPr/>
          </p:nvSpPr>
          <p:spPr>
            <a:xfrm rot="1800000">
              <a:off x="12715560" y="100202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57" name="CustomShape 444"/>
            <p:cNvSpPr/>
            <p:nvPr/>
          </p:nvSpPr>
          <p:spPr>
            <a:xfrm rot="1800000">
              <a:off x="15407640" y="3044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58" name="CustomShape 445"/>
            <p:cNvSpPr/>
            <p:nvPr/>
          </p:nvSpPr>
          <p:spPr>
            <a:xfrm rot="1800000">
              <a:off x="14735520" y="4206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59" name="CustomShape 446"/>
            <p:cNvSpPr/>
            <p:nvPr/>
          </p:nvSpPr>
          <p:spPr>
            <a:xfrm rot="1800000">
              <a:off x="14063760" y="5371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60" name="CustomShape 447"/>
            <p:cNvSpPr/>
            <p:nvPr/>
          </p:nvSpPr>
          <p:spPr>
            <a:xfrm rot="1800000">
              <a:off x="13392000" y="6534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1" name="CustomShape 448"/>
            <p:cNvSpPr/>
            <p:nvPr/>
          </p:nvSpPr>
          <p:spPr>
            <a:xfrm rot="1800000">
              <a:off x="12720240" y="7698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62" name="CustomShape 449"/>
            <p:cNvSpPr/>
            <p:nvPr/>
          </p:nvSpPr>
          <p:spPr>
            <a:xfrm rot="1800000">
              <a:off x="12048480" y="8861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3" name="CustomShape 450"/>
            <p:cNvSpPr/>
            <p:nvPr/>
          </p:nvSpPr>
          <p:spPr>
            <a:xfrm rot="1800000">
              <a:off x="11376720" y="10026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64" name="CustomShape 451"/>
            <p:cNvSpPr/>
            <p:nvPr/>
          </p:nvSpPr>
          <p:spPr>
            <a:xfrm rot="1800000">
              <a:off x="18093960" y="304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5" name="CustomShape 452"/>
            <p:cNvSpPr/>
            <p:nvPr/>
          </p:nvSpPr>
          <p:spPr>
            <a:xfrm rot="1800000">
              <a:off x="19432800" y="3039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66" name="CustomShape 453"/>
            <p:cNvSpPr/>
            <p:nvPr/>
          </p:nvSpPr>
          <p:spPr>
            <a:xfrm rot="1800000">
              <a:off x="18761040" y="4201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7" name="CustomShape 454"/>
            <p:cNvSpPr/>
            <p:nvPr/>
          </p:nvSpPr>
          <p:spPr>
            <a:xfrm rot="1800000">
              <a:off x="18089280" y="53668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68" name="CustomShape 455"/>
            <p:cNvSpPr/>
            <p:nvPr/>
          </p:nvSpPr>
          <p:spPr>
            <a:xfrm rot="1800000">
              <a:off x="17417520" y="65293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69" name="CustomShape 456"/>
            <p:cNvSpPr/>
            <p:nvPr/>
          </p:nvSpPr>
          <p:spPr>
            <a:xfrm rot="1800000">
              <a:off x="16745760" y="76939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0" name="CustomShape 457"/>
            <p:cNvSpPr/>
            <p:nvPr/>
          </p:nvSpPr>
          <p:spPr>
            <a:xfrm rot="1800000">
              <a:off x="16074000" y="88563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71" name="CustomShape 458"/>
            <p:cNvSpPr/>
            <p:nvPr/>
          </p:nvSpPr>
          <p:spPr>
            <a:xfrm rot="1800000">
              <a:off x="15402240" y="100209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2" name="CustomShape 459"/>
            <p:cNvSpPr/>
            <p:nvPr/>
          </p:nvSpPr>
          <p:spPr>
            <a:xfrm rot="1800000">
              <a:off x="14730480" y="11183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73" name="CustomShape 460"/>
            <p:cNvSpPr/>
            <p:nvPr/>
          </p:nvSpPr>
          <p:spPr>
            <a:xfrm rot="1800000">
              <a:off x="17422200" y="4207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4" name="CustomShape 461"/>
            <p:cNvSpPr/>
            <p:nvPr/>
          </p:nvSpPr>
          <p:spPr>
            <a:xfrm rot="1800000">
              <a:off x="16750440" y="5370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75" name="CustomShape 462"/>
            <p:cNvSpPr/>
            <p:nvPr/>
          </p:nvSpPr>
          <p:spPr>
            <a:xfrm rot="1800000">
              <a:off x="16078680" y="6534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6" name="CustomShape 463"/>
            <p:cNvSpPr/>
            <p:nvPr/>
          </p:nvSpPr>
          <p:spPr>
            <a:xfrm rot="1800000">
              <a:off x="15406920" y="7697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77" name="CustomShape 464"/>
            <p:cNvSpPr/>
            <p:nvPr/>
          </p:nvSpPr>
          <p:spPr>
            <a:xfrm rot="1800000">
              <a:off x="14735160" y="8862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78" name="CustomShape 465"/>
            <p:cNvSpPr/>
            <p:nvPr/>
          </p:nvSpPr>
          <p:spPr>
            <a:xfrm rot="1800000">
              <a:off x="14063400" y="10024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79" name="CustomShape 466"/>
            <p:cNvSpPr/>
            <p:nvPr/>
          </p:nvSpPr>
          <p:spPr>
            <a:xfrm rot="1800000">
              <a:off x="13391640" y="111891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80" name="CustomShape 467"/>
            <p:cNvSpPr/>
            <p:nvPr/>
          </p:nvSpPr>
          <p:spPr>
            <a:xfrm rot="1800000">
              <a:off x="20108880" y="420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1" name="CustomShape 468"/>
            <p:cNvSpPr/>
            <p:nvPr/>
          </p:nvSpPr>
          <p:spPr>
            <a:xfrm rot="1800000">
              <a:off x="21447720" y="4203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82" name="CustomShape 469"/>
            <p:cNvSpPr/>
            <p:nvPr/>
          </p:nvSpPr>
          <p:spPr>
            <a:xfrm rot="1800000">
              <a:off x="20775960" y="5365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3" name="CustomShape 470"/>
            <p:cNvSpPr/>
            <p:nvPr/>
          </p:nvSpPr>
          <p:spPr>
            <a:xfrm rot="1800000">
              <a:off x="20104200" y="6530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84" name="CustomShape 471"/>
            <p:cNvSpPr/>
            <p:nvPr/>
          </p:nvSpPr>
          <p:spPr>
            <a:xfrm rot="1800000">
              <a:off x="19432440" y="7692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5" name="CustomShape 472"/>
            <p:cNvSpPr/>
            <p:nvPr/>
          </p:nvSpPr>
          <p:spPr>
            <a:xfrm rot="1800000">
              <a:off x="18760680" y="8857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86" name="CustomShape 473"/>
            <p:cNvSpPr/>
            <p:nvPr/>
          </p:nvSpPr>
          <p:spPr>
            <a:xfrm rot="1800000">
              <a:off x="18088920" y="10019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7" name="CustomShape 474"/>
            <p:cNvSpPr/>
            <p:nvPr/>
          </p:nvSpPr>
          <p:spPr>
            <a:xfrm rot="1800000">
              <a:off x="17417160" y="11184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88" name="CustomShape 475"/>
            <p:cNvSpPr/>
            <p:nvPr/>
          </p:nvSpPr>
          <p:spPr>
            <a:xfrm rot="1800000">
              <a:off x="16745400" y="12346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89" name="CustomShape 476"/>
            <p:cNvSpPr/>
            <p:nvPr/>
          </p:nvSpPr>
          <p:spPr>
            <a:xfrm rot="1800000">
              <a:off x="19437120" y="5370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90" name="CustomShape 477"/>
            <p:cNvSpPr/>
            <p:nvPr/>
          </p:nvSpPr>
          <p:spPr>
            <a:xfrm rot="1800000">
              <a:off x="18765360" y="6533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91" name="CustomShape 478"/>
            <p:cNvSpPr/>
            <p:nvPr/>
          </p:nvSpPr>
          <p:spPr>
            <a:xfrm rot="1800000">
              <a:off x="18093600" y="769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92" name="CustomShape 479"/>
            <p:cNvSpPr/>
            <p:nvPr/>
          </p:nvSpPr>
          <p:spPr>
            <a:xfrm rot="1800000">
              <a:off x="17421840" y="8860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93" name="CustomShape 480"/>
            <p:cNvSpPr/>
            <p:nvPr/>
          </p:nvSpPr>
          <p:spPr>
            <a:xfrm rot="1800000">
              <a:off x="16750080" y="10025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94" name="CustomShape 481"/>
            <p:cNvSpPr/>
            <p:nvPr/>
          </p:nvSpPr>
          <p:spPr>
            <a:xfrm rot="1800000">
              <a:off x="16077960" y="11187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1995" name="CustomShape 482"/>
            <p:cNvSpPr/>
            <p:nvPr/>
          </p:nvSpPr>
          <p:spPr>
            <a:xfrm rot="1800000">
              <a:off x="15406560" y="12352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1996" name="CustomShape 483"/>
            <p:cNvSpPr/>
            <p:nvPr/>
          </p:nvSpPr>
          <p:spPr>
            <a:xfrm rot="1800000">
              <a:off x="14788080" y="1334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997" name="CustomShape 484"/>
            <p:cNvSpPr/>
            <p:nvPr/>
          </p:nvSpPr>
          <p:spPr>
            <a:xfrm rot="1800000">
              <a:off x="15459120" y="1722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998" name="CustomShape 485"/>
            <p:cNvSpPr/>
            <p:nvPr/>
          </p:nvSpPr>
          <p:spPr>
            <a:xfrm rot="1800000">
              <a:off x="16797240" y="2495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1999" name="CustomShape 486"/>
            <p:cNvSpPr/>
            <p:nvPr/>
          </p:nvSpPr>
          <p:spPr>
            <a:xfrm rot="1800000">
              <a:off x="17469360" y="2883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0" name="CustomShape 487"/>
            <p:cNvSpPr/>
            <p:nvPr/>
          </p:nvSpPr>
          <p:spPr>
            <a:xfrm rot="1800000">
              <a:off x="18806400" y="3655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1" name="CustomShape 488"/>
            <p:cNvSpPr/>
            <p:nvPr/>
          </p:nvSpPr>
          <p:spPr>
            <a:xfrm rot="1800000">
              <a:off x="19478520" y="4043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2" name="CustomShape 489"/>
            <p:cNvSpPr/>
            <p:nvPr/>
          </p:nvSpPr>
          <p:spPr>
            <a:xfrm rot="1800000">
              <a:off x="20819160" y="4816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3" name="CustomShape 490"/>
            <p:cNvSpPr/>
            <p:nvPr/>
          </p:nvSpPr>
          <p:spPr>
            <a:xfrm rot="1800000">
              <a:off x="21487680" y="52038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4" name="CustomShape 491"/>
            <p:cNvSpPr/>
            <p:nvPr/>
          </p:nvSpPr>
          <p:spPr>
            <a:xfrm rot="1800000">
              <a:off x="22828320" y="5977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5" name="CustomShape 492"/>
            <p:cNvSpPr/>
            <p:nvPr/>
          </p:nvSpPr>
          <p:spPr>
            <a:xfrm rot="1800000">
              <a:off x="23500080" y="63648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6" name="CustomShape 493"/>
            <p:cNvSpPr/>
            <p:nvPr/>
          </p:nvSpPr>
          <p:spPr>
            <a:xfrm rot="1800000">
              <a:off x="13452840" y="133884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7" name="CustomShape 494"/>
            <p:cNvSpPr/>
            <p:nvPr/>
          </p:nvSpPr>
          <p:spPr>
            <a:xfrm rot="1800000">
              <a:off x="14124960" y="172584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8" name="CustomShape 495"/>
            <p:cNvSpPr/>
            <p:nvPr/>
          </p:nvSpPr>
          <p:spPr>
            <a:xfrm rot="1800000">
              <a:off x="15462000" y="24991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09" name="CustomShape 496"/>
            <p:cNvSpPr/>
            <p:nvPr/>
          </p:nvSpPr>
          <p:spPr>
            <a:xfrm rot="1800000">
              <a:off x="16134120" y="288684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0" name="CustomShape 497"/>
            <p:cNvSpPr/>
            <p:nvPr/>
          </p:nvSpPr>
          <p:spPr>
            <a:xfrm rot="1800000">
              <a:off x="17474400" y="36601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1" name="CustomShape 498"/>
            <p:cNvSpPr/>
            <p:nvPr/>
          </p:nvSpPr>
          <p:spPr>
            <a:xfrm rot="1800000">
              <a:off x="18144360" y="404712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2" name="CustomShape 499"/>
            <p:cNvSpPr/>
            <p:nvPr/>
          </p:nvSpPr>
          <p:spPr>
            <a:xfrm rot="1800000">
              <a:off x="19485000" y="48211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3" name="CustomShape 500"/>
            <p:cNvSpPr/>
            <p:nvPr/>
          </p:nvSpPr>
          <p:spPr>
            <a:xfrm rot="1800000">
              <a:off x="20155680" y="520812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4" name="CustomShape 501"/>
            <p:cNvSpPr/>
            <p:nvPr/>
          </p:nvSpPr>
          <p:spPr>
            <a:xfrm rot="1800000">
              <a:off x="21494160" y="59817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5" name="CustomShape 502"/>
            <p:cNvSpPr/>
            <p:nvPr/>
          </p:nvSpPr>
          <p:spPr>
            <a:xfrm rot="1800000">
              <a:off x="22165920" y="636912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6" name="CustomShape 503"/>
            <p:cNvSpPr/>
            <p:nvPr/>
          </p:nvSpPr>
          <p:spPr>
            <a:xfrm rot="1800000">
              <a:off x="14115240" y="25020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7" name="CustomShape 504"/>
            <p:cNvSpPr/>
            <p:nvPr/>
          </p:nvSpPr>
          <p:spPr>
            <a:xfrm rot="1800000">
              <a:off x="14785920" y="28897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8" name="CustomShape 505"/>
            <p:cNvSpPr/>
            <p:nvPr/>
          </p:nvSpPr>
          <p:spPr>
            <a:xfrm rot="1800000">
              <a:off x="16124040" y="36630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19" name="CustomShape 506"/>
            <p:cNvSpPr/>
            <p:nvPr/>
          </p:nvSpPr>
          <p:spPr>
            <a:xfrm rot="1800000">
              <a:off x="16796160" y="405072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0" name="CustomShape 507"/>
            <p:cNvSpPr/>
            <p:nvPr/>
          </p:nvSpPr>
          <p:spPr>
            <a:xfrm rot="1800000">
              <a:off x="18133200" y="4822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1" name="CustomShape 508"/>
            <p:cNvSpPr/>
            <p:nvPr/>
          </p:nvSpPr>
          <p:spPr>
            <a:xfrm rot="1800000">
              <a:off x="18804960" y="52110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2" name="CustomShape 509"/>
            <p:cNvSpPr/>
            <p:nvPr/>
          </p:nvSpPr>
          <p:spPr>
            <a:xfrm rot="1800000">
              <a:off x="20145960" y="59839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3" name="CustomShape 510"/>
            <p:cNvSpPr/>
            <p:nvPr/>
          </p:nvSpPr>
          <p:spPr>
            <a:xfrm rot="1800000">
              <a:off x="20814120" y="637092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4" name="CustomShape 511"/>
            <p:cNvSpPr/>
            <p:nvPr/>
          </p:nvSpPr>
          <p:spPr>
            <a:xfrm rot="1800000">
              <a:off x="22154760" y="71449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5" name="CustomShape 512"/>
            <p:cNvSpPr/>
            <p:nvPr/>
          </p:nvSpPr>
          <p:spPr>
            <a:xfrm rot="1800000">
              <a:off x="22827240" y="75322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6" name="CustomShape 513"/>
            <p:cNvSpPr/>
            <p:nvPr/>
          </p:nvSpPr>
          <p:spPr>
            <a:xfrm rot="1800000">
              <a:off x="12778560" y="2507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7" name="CustomShape 514"/>
            <p:cNvSpPr/>
            <p:nvPr/>
          </p:nvSpPr>
          <p:spPr>
            <a:xfrm rot="1800000">
              <a:off x="13450320" y="28940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8" name="CustomShape 515"/>
            <p:cNvSpPr/>
            <p:nvPr/>
          </p:nvSpPr>
          <p:spPr>
            <a:xfrm rot="1800000">
              <a:off x="14787720" y="3666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29" name="CustomShape 516"/>
            <p:cNvSpPr/>
            <p:nvPr/>
          </p:nvSpPr>
          <p:spPr>
            <a:xfrm rot="1800000">
              <a:off x="15459480" y="4055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0" name="CustomShape 517"/>
            <p:cNvSpPr/>
            <p:nvPr/>
          </p:nvSpPr>
          <p:spPr>
            <a:xfrm rot="1800000">
              <a:off x="16800120" y="4828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1" name="CustomShape 518"/>
            <p:cNvSpPr/>
            <p:nvPr/>
          </p:nvSpPr>
          <p:spPr>
            <a:xfrm rot="1800000">
              <a:off x="17470080" y="5215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2" name="CustomShape 519"/>
            <p:cNvSpPr/>
            <p:nvPr/>
          </p:nvSpPr>
          <p:spPr>
            <a:xfrm rot="1800000">
              <a:off x="18810360" y="5989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3" name="CustomShape 520"/>
            <p:cNvSpPr/>
            <p:nvPr/>
          </p:nvSpPr>
          <p:spPr>
            <a:xfrm rot="1800000">
              <a:off x="19481400" y="6376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4" name="CustomShape 521"/>
            <p:cNvSpPr/>
            <p:nvPr/>
          </p:nvSpPr>
          <p:spPr>
            <a:xfrm rot="1800000">
              <a:off x="20819520" y="7149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5" name="CustomShape 522"/>
            <p:cNvSpPr/>
            <p:nvPr/>
          </p:nvSpPr>
          <p:spPr>
            <a:xfrm rot="1800000">
              <a:off x="21491640" y="7537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6" name="CustomShape 523"/>
            <p:cNvSpPr/>
            <p:nvPr/>
          </p:nvSpPr>
          <p:spPr>
            <a:xfrm rot="1800000">
              <a:off x="13447080" y="36586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7" name="CustomShape 524"/>
            <p:cNvSpPr/>
            <p:nvPr/>
          </p:nvSpPr>
          <p:spPr>
            <a:xfrm rot="1800000">
              <a:off x="14118120" y="40464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8" name="CustomShape 525"/>
            <p:cNvSpPr/>
            <p:nvPr/>
          </p:nvSpPr>
          <p:spPr>
            <a:xfrm rot="1800000">
              <a:off x="15456240" y="4819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39" name="CustomShape 526"/>
            <p:cNvSpPr/>
            <p:nvPr/>
          </p:nvSpPr>
          <p:spPr>
            <a:xfrm rot="1800000">
              <a:off x="16128360" y="52074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0" name="CustomShape 527"/>
            <p:cNvSpPr/>
            <p:nvPr/>
          </p:nvSpPr>
          <p:spPr>
            <a:xfrm rot="1800000">
              <a:off x="17465400" y="59799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1" name="CustomShape 528"/>
            <p:cNvSpPr/>
            <p:nvPr/>
          </p:nvSpPr>
          <p:spPr>
            <a:xfrm rot="1800000">
              <a:off x="18137160" y="636768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2" name="CustomShape 529"/>
            <p:cNvSpPr/>
            <p:nvPr/>
          </p:nvSpPr>
          <p:spPr>
            <a:xfrm rot="1800000">
              <a:off x="19478160" y="71406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3" name="CustomShape 530"/>
            <p:cNvSpPr/>
            <p:nvPr/>
          </p:nvSpPr>
          <p:spPr>
            <a:xfrm rot="1800000">
              <a:off x="20146320" y="75279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4" name="CustomShape 531"/>
            <p:cNvSpPr/>
            <p:nvPr/>
          </p:nvSpPr>
          <p:spPr>
            <a:xfrm rot="1800000">
              <a:off x="21486960" y="8301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5" name="CustomShape 532"/>
            <p:cNvSpPr/>
            <p:nvPr/>
          </p:nvSpPr>
          <p:spPr>
            <a:xfrm rot="1800000">
              <a:off x="22159440" y="86889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6" name="CustomShape 533"/>
            <p:cNvSpPr/>
            <p:nvPr/>
          </p:nvSpPr>
          <p:spPr>
            <a:xfrm rot="1800000">
              <a:off x="12110400" y="3663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7" name="CustomShape 534"/>
            <p:cNvSpPr/>
            <p:nvPr/>
          </p:nvSpPr>
          <p:spPr>
            <a:xfrm rot="1800000">
              <a:off x="12782520" y="40507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8" name="CustomShape 535"/>
            <p:cNvSpPr/>
            <p:nvPr/>
          </p:nvSpPr>
          <p:spPr>
            <a:xfrm rot="1800000">
              <a:off x="14119920" y="4824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49" name="CustomShape 536"/>
            <p:cNvSpPr/>
            <p:nvPr/>
          </p:nvSpPr>
          <p:spPr>
            <a:xfrm rot="1800000">
              <a:off x="14791680" y="52117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0" name="CustomShape 537"/>
            <p:cNvSpPr/>
            <p:nvPr/>
          </p:nvSpPr>
          <p:spPr>
            <a:xfrm rot="1800000">
              <a:off x="16132320" y="5985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1" name="CustomShape 538"/>
            <p:cNvSpPr/>
            <p:nvPr/>
          </p:nvSpPr>
          <p:spPr>
            <a:xfrm rot="1800000">
              <a:off x="16801920" y="6372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2" name="CustomShape 539"/>
            <p:cNvSpPr/>
            <p:nvPr/>
          </p:nvSpPr>
          <p:spPr>
            <a:xfrm rot="1800000">
              <a:off x="18142560" y="7146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3" name="CustomShape 540"/>
            <p:cNvSpPr/>
            <p:nvPr/>
          </p:nvSpPr>
          <p:spPr>
            <a:xfrm rot="1800000">
              <a:off x="18813600" y="7533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4" name="CustomShape 541"/>
            <p:cNvSpPr/>
            <p:nvPr/>
          </p:nvSpPr>
          <p:spPr>
            <a:xfrm rot="1800000">
              <a:off x="20151720" y="8306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5" name="CustomShape 542"/>
            <p:cNvSpPr/>
            <p:nvPr/>
          </p:nvSpPr>
          <p:spPr>
            <a:xfrm rot="1800000">
              <a:off x="20823840" y="8694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6" name="CustomShape 543"/>
            <p:cNvSpPr/>
            <p:nvPr/>
          </p:nvSpPr>
          <p:spPr>
            <a:xfrm rot="1800000">
              <a:off x="12778920" y="4816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7" name="CustomShape 544"/>
            <p:cNvSpPr/>
            <p:nvPr/>
          </p:nvSpPr>
          <p:spPr>
            <a:xfrm rot="1800000">
              <a:off x="13449960" y="52045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8" name="CustomShape 545"/>
            <p:cNvSpPr/>
            <p:nvPr/>
          </p:nvSpPr>
          <p:spPr>
            <a:xfrm rot="1800000">
              <a:off x="14788080" y="5977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59" name="CustomShape 546"/>
            <p:cNvSpPr/>
            <p:nvPr/>
          </p:nvSpPr>
          <p:spPr>
            <a:xfrm rot="1800000">
              <a:off x="15460200" y="63655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0" name="CustomShape 547"/>
            <p:cNvSpPr/>
            <p:nvPr/>
          </p:nvSpPr>
          <p:spPr>
            <a:xfrm rot="1800000">
              <a:off x="16797240" y="7137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1" name="CustomShape 548"/>
            <p:cNvSpPr/>
            <p:nvPr/>
          </p:nvSpPr>
          <p:spPr>
            <a:xfrm rot="1800000">
              <a:off x="17469000" y="7525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2" name="CustomShape 549"/>
            <p:cNvSpPr/>
            <p:nvPr/>
          </p:nvSpPr>
          <p:spPr>
            <a:xfrm rot="1800000">
              <a:off x="18810000" y="82987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3" name="CustomShape 550"/>
            <p:cNvSpPr/>
            <p:nvPr/>
          </p:nvSpPr>
          <p:spPr>
            <a:xfrm rot="1800000">
              <a:off x="19478160" y="86857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4" name="CustomShape 551"/>
            <p:cNvSpPr/>
            <p:nvPr/>
          </p:nvSpPr>
          <p:spPr>
            <a:xfrm rot="1800000">
              <a:off x="20818800" y="94597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5" name="CustomShape 552"/>
            <p:cNvSpPr/>
            <p:nvPr/>
          </p:nvSpPr>
          <p:spPr>
            <a:xfrm rot="1800000">
              <a:off x="21491280" y="98470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6" name="CustomShape 553"/>
            <p:cNvSpPr/>
            <p:nvPr/>
          </p:nvSpPr>
          <p:spPr>
            <a:xfrm rot="1800000">
              <a:off x="11442600" y="4820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7" name="CustomShape 554"/>
            <p:cNvSpPr/>
            <p:nvPr/>
          </p:nvSpPr>
          <p:spPr>
            <a:xfrm rot="1800000">
              <a:off x="12114720" y="52074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8" name="CustomShape 555"/>
            <p:cNvSpPr/>
            <p:nvPr/>
          </p:nvSpPr>
          <p:spPr>
            <a:xfrm rot="1800000">
              <a:off x="13451760" y="5980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69" name="CustomShape 556"/>
            <p:cNvSpPr/>
            <p:nvPr/>
          </p:nvSpPr>
          <p:spPr>
            <a:xfrm rot="1800000">
              <a:off x="14123880" y="63687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0" name="CustomShape 557"/>
            <p:cNvSpPr/>
            <p:nvPr/>
          </p:nvSpPr>
          <p:spPr>
            <a:xfrm rot="1800000">
              <a:off x="15464520" y="7142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1" name="CustomShape 558"/>
            <p:cNvSpPr/>
            <p:nvPr/>
          </p:nvSpPr>
          <p:spPr>
            <a:xfrm rot="1800000">
              <a:off x="16134120" y="75290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2" name="CustomShape 559"/>
            <p:cNvSpPr/>
            <p:nvPr/>
          </p:nvSpPr>
          <p:spPr>
            <a:xfrm rot="1800000">
              <a:off x="17474760" y="8303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3" name="CustomShape 560"/>
            <p:cNvSpPr/>
            <p:nvPr/>
          </p:nvSpPr>
          <p:spPr>
            <a:xfrm rot="1800000">
              <a:off x="18145440" y="8690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4" name="CustomShape 561"/>
            <p:cNvSpPr/>
            <p:nvPr/>
          </p:nvSpPr>
          <p:spPr>
            <a:xfrm rot="1800000">
              <a:off x="19483920" y="9463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5" name="CustomShape 562"/>
            <p:cNvSpPr/>
            <p:nvPr/>
          </p:nvSpPr>
          <p:spPr>
            <a:xfrm rot="1800000">
              <a:off x="20156040" y="9851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6" name="CustomShape 563"/>
            <p:cNvSpPr/>
            <p:nvPr/>
          </p:nvSpPr>
          <p:spPr>
            <a:xfrm rot="1800000">
              <a:off x="12111120" y="59734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7" name="CustomShape 564"/>
            <p:cNvSpPr/>
            <p:nvPr/>
          </p:nvSpPr>
          <p:spPr>
            <a:xfrm rot="1800000">
              <a:off x="12782160" y="6361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8" name="CustomShape 565"/>
            <p:cNvSpPr/>
            <p:nvPr/>
          </p:nvSpPr>
          <p:spPr>
            <a:xfrm rot="1800000">
              <a:off x="14119920" y="7134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79" name="CustomShape 566"/>
            <p:cNvSpPr/>
            <p:nvPr/>
          </p:nvSpPr>
          <p:spPr>
            <a:xfrm rot="1800000">
              <a:off x="14792400" y="75222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0" name="CustomShape 567"/>
            <p:cNvSpPr/>
            <p:nvPr/>
          </p:nvSpPr>
          <p:spPr>
            <a:xfrm rot="1800000">
              <a:off x="16129080" y="8294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1" name="CustomShape 568"/>
            <p:cNvSpPr/>
            <p:nvPr/>
          </p:nvSpPr>
          <p:spPr>
            <a:xfrm rot="1800000">
              <a:off x="16801200" y="86824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2" name="CustomShape 569"/>
            <p:cNvSpPr/>
            <p:nvPr/>
          </p:nvSpPr>
          <p:spPr>
            <a:xfrm rot="1800000">
              <a:off x="18142200" y="9455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3" name="CustomShape 570"/>
            <p:cNvSpPr/>
            <p:nvPr/>
          </p:nvSpPr>
          <p:spPr>
            <a:xfrm rot="1800000">
              <a:off x="18810360" y="98424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4" name="CustomShape 571"/>
            <p:cNvSpPr/>
            <p:nvPr/>
          </p:nvSpPr>
          <p:spPr>
            <a:xfrm rot="1800000">
              <a:off x="20151000" y="106164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5" name="CustomShape 572"/>
            <p:cNvSpPr/>
            <p:nvPr/>
          </p:nvSpPr>
          <p:spPr>
            <a:xfrm rot="1800000">
              <a:off x="20823120" y="11003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6" name="CustomShape 573"/>
            <p:cNvSpPr/>
            <p:nvPr/>
          </p:nvSpPr>
          <p:spPr>
            <a:xfrm rot="1800000">
              <a:off x="10774800" y="5977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7" name="CustomShape 574"/>
            <p:cNvSpPr/>
            <p:nvPr/>
          </p:nvSpPr>
          <p:spPr>
            <a:xfrm rot="1800000">
              <a:off x="11446920" y="6364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8" name="CustomShape 575"/>
            <p:cNvSpPr/>
            <p:nvPr/>
          </p:nvSpPr>
          <p:spPr>
            <a:xfrm rot="1800000">
              <a:off x="12783960" y="7137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89" name="CustomShape 576"/>
            <p:cNvSpPr/>
            <p:nvPr/>
          </p:nvSpPr>
          <p:spPr>
            <a:xfrm rot="1800000">
              <a:off x="13456080" y="75254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0" name="CustomShape 577"/>
            <p:cNvSpPr/>
            <p:nvPr/>
          </p:nvSpPr>
          <p:spPr>
            <a:xfrm rot="1800000">
              <a:off x="14796720" y="8298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1" name="CustomShape 578"/>
            <p:cNvSpPr/>
            <p:nvPr/>
          </p:nvSpPr>
          <p:spPr>
            <a:xfrm rot="1800000">
              <a:off x="15466320" y="8685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2" name="CustomShape 579"/>
            <p:cNvSpPr/>
            <p:nvPr/>
          </p:nvSpPr>
          <p:spPr>
            <a:xfrm rot="1800000">
              <a:off x="16806960" y="9459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3" name="CustomShape 580"/>
            <p:cNvSpPr/>
            <p:nvPr/>
          </p:nvSpPr>
          <p:spPr>
            <a:xfrm rot="1800000">
              <a:off x="17477640" y="9846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4" name="CustomShape 581"/>
            <p:cNvSpPr/>
            <p:nvPr/>
          </p:nvSpPr>
          <p:spPr>
            <a:xfrm rot="1800000">
              <a:off x="18816120" y="10620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5" name="CustomShape 582"/>
            <p:cNvSpPr/>
            <p:nvPr/>
          </p:nvSpPr>
          <p:spPr>
            <a:xfrm rot="1800000">
              <a:off x="19487880" y="11007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6" name="CustomShape 583"/>
            <p:cNvSpPr/>
            <p:nvPr/>
          </p:nvSpPr>
          <p:spPr>
            <a:xfrm rot="1800000">
              <a:off x="11443320" y="7130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7" name="CustomShape 584"/>
            <p:cNvSpPr/>
            <p:nvPr/>
          </p:nvSpPr>
          <p:spPr>
            <a:xfrm rot="1800000">
              <a:off x="12114360" y="7517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8" name="CustomShape 585"/>
            <p:cNvSpPr/>
            <p:nvPr/>
          </p:nvSpPr>
          <p:spPr>
            <a:xfrm rot="1800000">
              <a:off x="13452120" y="8291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099" name="CustomShape 586"/>
            <p:cNvSpPr/>
            <p:nvPr/>
          </p:nvSpPr>
          <p:spPr>
            <a:xfrm rot="1800000">
              <a:off x="14124600" y="8678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0" name="CustomShape 587"/>
            <p:cNvSpPr/>
            <p:nvPr/>
          </p:nvSpPr>
          <p:spPr>
            <a:xfrm rot="1800000">
              <a:off x="15461280" y="9451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1" name="CustomShape 588"/>
            <p:cNvSpPr/>
            <p:nvPr/>
          </p:nvSpPr>
          <p:spPr>
            <a:xfrm rot="1800000">
              <a:off x="16133400" y="9839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2" name="CustomShape 589"/>
            <p:cNvSpPr/>
            <p:nvPr/>
          </p:nvSpPr>
          <p:spPr>
            <a:xfrm rot="1800000">
              <a:off x="17474400" y="10612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3" name="CustomShape 590"/>
            <p:cNvSpPr/>
            <p:nvPr/>
          </p:nvSpPr>
          <p:spPr>
            <a:xfrm rot="1800000">
              <a:off x="18142560" y="109994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4" name="CustomShape 591"/>
            <p:cNvSpPr/>
            <p:nvPr/>
          </p:nvSpPr>
          <p:spPr>
            <a:xfrm rot="1800000">
              <a:off x="19483200" y="117734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5" name="CustomShape 592"/>
            <p:cNvSpPr/>
            <p:nvPr/>
          </p:nvSpPr>
          <p:spPr>
            <a:xfrm rot="1800000">
              <a:off x="20155320" y="12160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6" name="CustomShape 593"/>
            <p:cNvSpPr/>
            <p:nvPr/>
          </p:nvSpPr>
          <p:spPr>
            <a:xfrm rot="1800000">
              <a:off x="10107000" y="7134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7" name="CustomShape 594"/>
            <p:cNvSpPr/>
            <p:nvPr/>
          </p:nvSpPr>
          <p:spPr>
            <a:xfrm rot="1800000">
              <a:off x="10778760" y="7521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8" name="CustomShape 595"/>
            <p:cNvSpPr/>
            <p:nvPr/>
          </p:nvSpPr>
          <p:spPr>
            <a:xfrm rot="1800000">
              <a:off x="12116160" y="8294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09" name="CustomShape 596"/>
            <p:cNvSpPr/>
            <p:nvPr/>
          </p:nvSpPr>
          <p:spPr>
            <a:xfrm rot="1800000">
              <a:off x="12787920" y="86821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0" name="CustomShape 597"/>
            <p:cNvSpPr/>
            <p:nvPr/>
          </p:nvSpPr>
          <p:spPr>
            <a:xfrm rot="1800000">
              <a:off x="14128560" y="9455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1" name="CustomShape 598"/>
            <p:cNvSpPr/>
            <p:nvPr/>
          </p:nvSpPr>
          <p:spPr>
            <a:xfrm rot="1800000">
              <a:off x="14798520" y="9842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2" name="CustomShape 599"/>
            <p:cNvSpPr/>
            <p:nvPr/>
          </p:nvSpPr>
          <p:spPr>
            <a:xfrm rot="1800000">
              <a:off x="16138800" y="10616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3" name="CustomShape 600"/>
            <p:cNvSpPr/>
            <p:nvPr/>
          </p:nvSpPr>
          <p:spPr>
            <a:xfrm rot="1800000">
              <a:off x="16809840" y="11003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4" name="CustomShape 601"/>
            <p:cNvSpPr/>
            <p:nvPr/>
          </p:nvSpPr>
          <p:spPr>
            <a:xfrm rot="1800000">
              <a:off x="18148320" y="11777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5" name="CustomShape 602"/>
            <p:cNvSpPr/>
            <p:nvPr/>
          </p:nvSpPr>
          <p:spPr>
            <a:xfrm rot="1800000">
              <a:off x="18820080" y="12164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6" name="CustomShape 603"/>
            <p:cNvSpPr/>
            <p:nvPr/>
          </p:nvSpPr>
          <p:spPr>
            <a:xfrm rot="1800000">
              <a:off x="10775520" y="8287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7" name="CustomShape 604"/>
            <p:cNvSpPr/>
            <p:nvPr/>
          </p:nvSpPr>
          <p:spPr>
            <a:xfrm rot="1800000">
              <a:off x="11446200" y="8674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8" name="CustomShape 605"/>
            <p:cNvSpPr/>
            <p:nvPr/>
          </p:nvSpPr>
          <p:spPr>
            <a:xfrm rot="1800000">
              <a:off x="12784320" y="9448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19" name="CustomShape 606"/>
            <p:cNvSpPr/>
            <p:nvPr/>
          </p:nvSpPr>
          <p:spPr>
            <a:xfrm rot="1800000">
              <a:off x="13456440" y="98359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0" name="CustomShape 607"/>
            <p:cNvSpPr/>
            <p:nvPr/>
          </p:nvSpPr>
          <p:spPr>
            <a:xfrm rot="1800000">
              <a:off x="14793480" y="10608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1" name="CustomShape 608"/>
            <p:cNvSpPr/>
            <p:nvPr/>
          </p:nvSpPr>
          <p:spPr>
            <a:xfrm rot="1800000">
              <a:off x="15465600" y="10996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2" name="CustomShape 609"/>
            <p:cNvSpPr/>
            <p:nvPr/>
          </p:nvSpPr>
          <p:spPr>
            <a:xfrm rot="1800000">
              <a:off x="16806240" y="11769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3" name="CustomShape 610"/>
            <p:cNvSpPr/>
            <p:nvPr/>
          </p:nvSpPr>
          <p:spPr>
            <a:xfrm rot="1800000">
              <a:off x="17474760" y="121561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4" name="CustomShape 611"/>
            <p:cNvSpPr/>
            <p:nvPr/>
          </p:nvSpPr>
          <p:spPr>
            <a:xfrm rot="1800000">
              <a:off x="18815040" y="12930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5" name="CustomShape 612"/>
            <p:cNvSpPr/>
            <p:nvPr/>
          </p:nvSpPr>
          <p:spPr>
            <a:xfrm rot="1800000">
              <a:off x="19487520" y="133174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6" name="CustomShape 613"/>
            <p:cNvSpPr/>
            <p:nvPr/>
          </p:nvSpPr>
          <p:spPr>
            <a:xfrm rot="1800000">
              <a:off x="9439200" y="8291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7" name="CustomShape 614"/>
            <p:cNvSpPr/>
            <p:nvPr/>
          </p:nvSpPr>
          <p:spPr>
            <a:xfrm rot="1800000">
              <a:off x="10110960" y="86778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8" name="CustomShape 615"/>
            <p:cNvSpPr/>
            <p:nvPr/>
          </p:nvSpPr>
          <p:spPr>
            <a:xfrm rot="1800000">
              <a:off x="11448360" y="9451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29" name="CustomShape 616"/>
            <p:cNvSpPr/>
            <p:nvPr/>
          </p:nvSpPr>
          <p:spPr>
            <a:xfrm rot="1800000">
              <a:off x="12120120" y="9839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0" name="CustomShape 617"/>
            <p:cNvSpPr/>
            <p:nvPr/>
          </p:nvSpPr>
          <p:spPr>
            <a:xfrm rot="1800000">
              <a:off x="13460760" y="10612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1" name="CustomShape 618"/>
            <p:cNvSpPr/>
            <p:nvPr/>
          </p:nvSpPr>
          <p:spPr>
            <a:xfrm rot="1800000">
              <a:off x="14130360" y="109994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2" name="CustomShape 619"/>
            <p:cNvSpPr/>
            <p:nvPr/>
          </p:nvSpPr>
          <p:spPr>
            <a:xfrm rot="1800000">
              <a:off x="15471000" y="11773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3" name="CustomShape 620"/>
            <p:cNvSpPr/>
            <p:nvPr/>
          </p:nvSpPr>
          <p:spPr>
            <a:xfrm rot="1800000">
              <a:off x="16142040" y="121604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4" name="CustomShape 621"/>
            <p:cNvSpPr/>
            <p:nvPr/>
          </p:nvSpPr>
          <p:spPr>
            <a:xfrm rot="1800000">
              <a:off x="17480160" y="12933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5" name="CustomShape 622"/>
            <p:cNvSpPr/>
            <p:nvPr/>
          </p:nvSpPr>
          <p:spPr>
            <a:xfrm rot="1800000">
              <a:off x="18152280" y="133214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6" name="CustomShape 623"/>
            <p:cNvSpPr/>
            <p:nvPr/>
          </p:nvSpPr>
          <p:spPr>
            <a:xfrm rot="1800000">
              <a:off x="10107720" y="94438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7" name="CustomShape 624"/>
            <p:cNvSpPr/>
            <p:nvPr/>
          </p:nvSpPr>
          <p:spPr>
            <a:xfrm rot="1800000">
              <a:off x="10778400" y="9831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8" name="CustomShape 625"/>
            <p:cNvSpPr/>
            <p:nvPr/>
          </p:nvSpPr>
          <p:spPr>
            <a:xfrm rot="1800000">
              <a:off x="12116520" y="10604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39" name="CustomShape 626"/>
            <p:cNvSpPr/>
            <p:nvPr/>
          </p:nvSpPr>
          <p:spPr>
            <a:xfrm rot="1800000">
              <a:off x="12788640" y="10992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0" name="CustomShape 627"/>
            <p:cNvSpPr/>
            <p:nvPr/>
          </p:nvSpPr>
          <p:spPr>
            <a:xfrm rot="1800000">
              <a:off x="14125680" y="11764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1" name="CustomShape 628"/>
            <p:cNvSpPr/>
            <p:nvPr/>
          </p:nvSpPr>
          <p:spPr>
            <a:xfrm rot="1800000">
              <a:off x="14797440" y="12152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2" name="CustomShape 629"/>
            <p:cNvSpPr/>
            <p:nvPr/>
          </p:nvSpPr>
          <p:spPr>
            <a:xfrm rot="1800000">
              <a:off x="16138440" y="129258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3" name="CustomShape 630"/>
            <p:cNvSpPr/>
            <p:nvPr/>
          </p:nvSpPr>
          <p:spPr>
            <a:xfrm rot="1800000">
              <a:off x="16806600" y="133128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4" name="CustomShape 631"/>
            <p:cNvSpPr/>
            <p:nvPr/>
          </p:nvSpPr>
          <p:spPr>
            <a:xfrm rot="1800000">
              <a:off x="18147240" y="140868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5" name="CustomShape 632"/>
            <p:cNvSpPr/>
            <p:nvPr/>
          </p:nvSpPr>
          <p:spPr>
            <a:xfrm rot="1800000">
              <a:off x="18819720" y="14474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6" name="CustomShape 633"/>
            <p:cNvSpPr/>
            <p:nvPr/>
          </p:nvSpPr>
          <p:spPr>
            <a:xfrm rot="1800000">
              <a:off x="8771040" y="9447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7" name="CustomShape 634"/>
            <p:cNvSpPr/>
            <p:nvPr/>
          </p:nvSpPr>
          <p:spPr>
            <a:xfrm rot="1800000">
              <a:off x="9443160" y="9834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8" name="CustomShape 635"/>
            <p:cNvSpPr/>
            <p:nvPr/>
          </p:nvSpPr>
          <p:spPr>
            <a:xfrm rot="1800000">
              <a:off x="10780200" y="10607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49" name="CustomShape 636"/>
            <p:cNvSpPr/>
            <p:nvPr/>
          </p:nvSpPr>
          <p:spPr>
            <a:xfrm rot="1800000">
              <a:off x="11452320" y="109958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0" name="CustomShape 637"/>
            <p:cNvSpPr/>
            <p:nvPr/>
          </p:nvSpPr>
          <p:spPr>
            <a:xfrm rot="1800000">
              <a:off x="12792960" y="11769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1" name="CustomShape 638"/>
            <p:cNvSpPr/>
            <p:nvPr/>
          </p:nvSpPr>
          <p:spPr>
            <a:xfrm rot="1800000">
              <a:off x="13462560" y="121561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2" name="CustomShape 639"/>
            <p:cNvSpPr/>
            <p:nvPr/>
          </p:nvSpPr>
          <p:spPr>
            <a:xfrm rot="1800000">
              <a:off x="14803200" y="12930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3" name="CustomShape 640"/>
            <p:cNvSpPr/>
            <p:nvPr/>
          </p:nvSpPr>
          <p:spPr>
            <a:xfrm rot="1800000">
              <a:off x="15474240" y="133171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4" name="CustomShape 641"/>
            <p:cNvSpPr/>
            <p:nvPr/>
          </p:nvSpPr>
          <p:spPr>
            <a:xfrm rot="1800000">
              <a:off x="16812360" y="14090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155" name="CustomShape 642"/>
            <p:cNvSpPr/>
            <p:nvPr/>
          </p:nvSpPr>
          <p:spPr>
            <a:xfrm rot="1800000">
              <a:off x="17484480" y="144781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2156" name="PlaceHolder 64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
        <p:nvSpPr>
          <p:cNvPr id="2157" name="PlaceHolder 64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ja-JP" sz="2800" spc="-1" strike="noStrike">
                <a:solidFill>
                  <a:srgbClr val="000000"/>
                </a:solidFill>
                <a:latin typeface="Calibri"/>
              </a:rPr>
              <a:t>アウトラインテキストの書式を編集するにはクリックします。</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2</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5</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6</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7</a:t>
            </a:r>
            <a:r>
              <a:rPr b="0" lang="ja-JP" sz="2000" spc="-1" strike="noStrike">
                <a:solidFill>
                  <a:srgbClr val="000000"/>
                </a:solidFill>
                <a:latin typeface="Calibri"/>
              </a:rPr>
              <a:t>レベル目のアウトライン</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94" name="Group 1"/>
          <p:cNvGrpSpPr/>
          <p:nvPr/>
        </p:nvGrpSpPr>
        <p:grpSpPr>
          <a:xfrm>
            <a:off x="-2282760" y="-4939200"/>
            <a:ext cx="16786440" cy="16673040"/>
            <a:chOff x="-2282760" y="-4939200"/>
            <a:chExt cx="16786440" cy="16673040"/>
          </a:xfrm>
        </p:grpSpPr>
        <p:sp>
          <p:nvSpPr>
            <p:cNvPr id="2195" name="CustomShape 2"/>
            <p:cNvSpPr/>
            <p:nvPr/>
          </p:nvSpPr>
          <p:spPr>
            <a:xfrm rot="19800000">
              <a:off x="-707400" y="1172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196" name="CustomShape 3"/>
            <p:cNvSpPr/>
            <p:nvPr/>
          </p:nvSpPr>
          <p:spPr>
            <a:xfrm rot="19800000">
              <a:off x="-41400" y="11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197" name="CustomShape 4"/>
            <p:cNvSpPr/>
            <p:nvPr/>
          </p:nvSpPr>
          <p:spPr>
            <a:xfrm rot="19800000">
              <a:off x="630000" y="1173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198" name="CustomShape 5"/>
            <p:cNvSpPr/>
            <p:nvPr/>
          </p:nvSpPr>
          <p:spPr>
            <a:xfrm rot="19800000">
              <a:off x="1301760" y="2338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199" name="CustomShape 6"/>
            <p:cNvSpPr/>
            <p:nvPr/>
          </p:nvSpPr>
          <p:spPr>
            <a:xfrm rot="19800000">
              <a:off x="1973520" y="3501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00" name="CustomShape 7"/>
            <p:cNvSpPr/>
            <p:nvPr/>
          </p:nvSpPr>
          <p:spPr>
            <a:xfrm rot="19800000">
              <a:off x="2645280" y="4665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01" name="CustomShape 8"/>
            <p:cNvSpPr/>
            <p:nvPr/>
          </p:nvSpPr>
          <p:spPr>
            <a:xfrm rot="19800000">
              <a:off x="3317040" y="5828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02" name="CustomShape 9"/>
            <p:cNvSpPr/>
            <p:nvPr/>
          </p:nvSpPr>
          <p:spPr>
            <a:xfrm rot="19800000">
              <a:off x="3988800" y="6993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03" name="CustomShape 10"/>
            <p:cNvSpPr/>
            <p:nvPr/>
          </p:nvSpPr>
          <p:spPr>
            <a:xfrm rot="19800000">
              <a:off x="4660560" y="81554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04" name="CustomShape 11"/>
            <p:cNvSpPr/>
            <p:nvPr/>
          </p:nvSpPr>
          <p:spPr>
            <a:xfrm rot="19800000">
              <a:off x="-35640" y="2336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05" name="CustomShape 12"/>
            <p:cNvSpPr/>
            <p:nvPr/>
          </p:nvSpPr>
          <p:spPr>
            <a:xfrm rot="19800000">
              <a:off x="635760" y="34992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06" name="CustomShape 13"/>
            <p:cNvSpPr/>
            <p:nvPr/>
          </p:nvSpPr>
          <p:spPr>
            <a:xfrm rot="19800000">
              <a:off x="1307520" y="4663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07" name="CustomShape 14"/>
            <p:cNvSpPr/>
            <p:nvPr/>
          </p:nvSpPr>
          <p:spPr>
            <a:xfrm rot="19800000">
              <a:off x="1979640" y="5826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08" name="CustomShape 15"/>
            <p:cNvSpPr/>
            <p:nvPr/>
          </p:nvSpPr>
          <p:spPr>
            <a:xfrm rot="19800000">
              <a:off x="2651040" y="6990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09" name="CustomShape 16"/>
            <p:cNvSpPr/>
            <p:nvPr/>
          </p:nvSpPr>
          <p:spPr>
            <a:xfrm rot="19800000">
              <a:off x="3323160" y="8153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10" name="CustomShape 17"/>
            <p:cNvSpPr/>
            <p:nvPr/>
          </p:nvSpPr>
          <p:spPr>
            <a:xfrm rot="19800000">
              <a:off x="3994920" y="9318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11" name="CustomShape 18"/>
            <p:cNvSpPr/>
            <p:nvPr/>
          </p:nvSpPr>
          <p:spPr>
            <a:xfrm rot="19800000">
              <a:off x="1307160" y="8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12" name="CustomShape 19"/>
            <p:cNvSpPr/>
            <p:nvPr/>
          </p:nvSpPr>
          <p:spPr>
            <a:xfrm rot="19800000">
              <a:off x="1972800" y="-1151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13" name="CustomShape 20"/>
            <p:cNvSpPr/>
            <p:nvPr/>
          </p:nvSpPr>
          <p:spPr>
            <a:xfrm rot="19800000">
              <a:off x="2644560" y="10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14" name="CustomShape 21"/>
            <p:cNvSpPr/>
            <p:nvPr/>
          </p:nvSpPr>
          <p:spPr>
            <a:xfrm rot="19800000">
              <a:off x="3316320" y="1175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15" name="CustomShape 22"/>
            <p:cNvSpPr/>
            <p:nvPr/>
          </p:nvSpPr>
          <p:spPr>
            <a:xfrm rot="19800000">
              <a:off x="3988440" y="2337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16" name="CustomShape 23"/>
            <p:cNvSpPr/>
            <p:nvPr/>
          </p:nvSpPr>
          <p:spPr>
            <a:xfrm rot="19800000">
              <a:off x="4660200" y="3502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17" name="CustomShape 24"/>
            <p:cNvSpPr/>
            <p:nvPr/>
          </p:nvSpPr>
          <p:spPr>
            <a:xfrm rot="19800000">
              <a:off x="5331960" y="4664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18" name="CustomShape 25"/>
            <p:cNvSpPr/>
            <p:nvPr/>
          </p:nvSpPr>
          <p:spPr>
            <a:xfrm rot="19800000">
              <a:off x="6003720" y="5829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19" name="CustomShape 26"/>
            <p:cNvSpPr/>
            <p:nvPr/>
          </p:nvSpPr>
          <p:spPr>
            <a:xfrm rot="19800000">
              <a:off x="6675480" y="6991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20" name="CustomShape 27"/>
            <p:cNvSpPr/>
            <p:nvPr/>
          </p:nvSpPr>
          <p:spPr>
            <a:xfrm rot="19800000">
              <a:off x="1978920" y="1173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21" name="CustomShape 28"/>
            <p:cNvSpPr/>
            <p:nvPr/>
          </p:nvSpPr>
          <p:spPr>
            <a:xfrm rot="19800000">
              <a:off x="2650680" y="2336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22" name="CustomShape 29"/>
            <p:cNvSpPr/>
            <p:nvPr/>
          </p:nvSpPr>
          <p:spPr>
            <a:xfrm rot="19800000">
              <a:off x="3322440" y="3500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23" name="CustomShape 30"/>
            <p:cNvSpPr/>
            <p:nvPr/>
          </p:nvSpPr>
          <p:spPr>
            <a:xfrm rot="19800000">
              <a:off x="3994200" y="4663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24" name="CustomShape 31"/>
            <p:cNvSpPr/>
            <p:nvPr/>
          </p:nvSpPr>
          <p:spPr>
            <a:xfrm rot="19800000">
              <a:off x="4665960" y="5827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25" name="CustomShape 32"/>
            <p:cNvSpPr/>
            <p:nvPr/>
          </p:nvSpPr>
          <p:spPr>
            <a:xfrm rot="19800000">
              <a:off x="5337720" y="6990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26" name="CustomShape 33"/>
            <p:cNvSpPr/>
            <p:nvPr/>
          </p:nvSpPr>
          <p:spPr>
            <a:xfrm rot="19800000">
              <a:off x="6009480" y="8154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27" name="CustomShape 34"/>
            <p:cNvSpPr/>
            <p:nvPr/>
          </p:nvSpPr>
          <p:spPr>
            <a:xfrm rot="19800000">
              <a:off x="3323160" y="-115452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28" name="CustomShape 35"/>
            <p:cNvSpPr/>
            <p:nvPr/>
          </p:nvSpPr>
          <p:spPr>
            <a:xfrm rot="19800000">
              <a:off x="3987720" y="-23148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29" name="CustomShape 36"/>
            <p:cNvSpPr/>
            <p:nvPr/>
          </p:nvSpPr>
          <p:spPr>
            <a:xfrm rot="19800000">
              <a:off x="4659480" y="-11523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30" name="CustomShape 37"/>
            <p:cNvSpPr/>
            <p:nvPr/>
          </p:nvSpPr>
          <p:spPr>
            <a:xfrm rot="19800000">
              <a:off x="5331240" y="12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31" name="CustomShape 38"/>
            <p:cNvSpPr/>
            <p:nvPr/>
          </p:nvSpPr>
          <p:spPr>
            <a:xfrm rot="19800000">
              <a:off x="6003000" y="11746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32" name="CustomShape 39"/>
            <p:cNvSpPr/>
            <p:nvPr/>
          </p:nvSpPr>
          <p:spPr>
            <a:xfrm rot="19800000">
              <a:off x="6674760" y="2339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33" name="CustomShape 40"/>
            <p:cNvSpPr/>
            <p:nvPr/>
          </p:nvSpPr>
          <p:spPr>
            <a:xfrm rot="19800000">
              <a:off x="7346520" y="3501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34" name="CustomShape 41"/>
            <p:cNvSpPr/>
            <p:nvPr/>
          </p:nvSpPr>
          <p:spPr>
            <a:xfrm rot="19800000">
              <a:off x="8018280" y="46663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35" name="CustomShape 42"/>
            <p:cNvSpPr/>
            <p:nvPr/>
          </p:nvSpPr>
          <p:spPr>
            <a:xfrm rot="19800000">
              <a:off x="8690400" y="5828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36" name="CustomShape 43"/>
            <p:cNvSpPr/>
            <p:nvPr/>
          </p:nvSpPr>
          <p:spPr>
            <a:xfrm rot="19800000">
              <a:off x="3994920" y="97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37" name="CustomShape 44"/>
            <p:cNvSpPr/>
            <p:nvPr/>
          </p:nvSpPr>
          <p:spPr>
            <a:xfrm rot="19800000">
              <a:off x="4666680" y="11721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38" name="CustomShape 45"/>
            <p:cNvSpPr/>
            <p:nvPr/>
          </p:nvSpPr>
          <p:spPr>
            <a:xfrm rot="19800000">
              <a:off x="5338440" y="23371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39" name="CustomShape 46"/>
            <p:cNvSpPr/>
            <p:nvPr/>
          </p:nvSpPr>
          <p:spPr>
            <a:xfrm rot="19800000">
              <a:off x="6010200" y="34995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40" name="CustomShape 47"/>
            <p:cNvSpPr/>
            <p:nvPr/>
          </p:nvSpPr>
          <p:spPr>
            <a:xfrm rot="19800000">
              <a:off x="6681960" y="46641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41" name="CustomShape 48"/>
            <p:cNvSpPr/>
            <p:nvPr/>
          </p:nvSpPr>
          <p:spPr>
            <a:xfrm rot="19800000">
              <a:off x="7353720" y="58266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42" name="CustomShape 49"/>
            <p:cNvSpPr/>
            <p:nvPr/>
          </p:nvSpPr>
          <p:spPr>
            <a:xfrm rot="19800000">
              <a:off x="8025480" y="69912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43" name="CustomShape 50"/>
            <p:cNvSpPr/>
            <p:nvPr/>
          </p:nvSpPr>
          <p:spPr>
            <a:xfrm rot="19800000">
              <a:off x="5338080" y="-23176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44" name="CustomShape 51"/>
            <p:cNvSpPr/>
            <p:nvPr/>
          </p:nvSpPr>
          <p:spPr>
            <a:xfrm rot="19800000">
              <a:off x="6002640" y="-3477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45" name="CustomShape 52"/>
            <p:cNvSpPr/>
            <p:nvPr/>
          </p:nvSpPr>
          <p:spPr>
            <a:xfrm rot="19800000">
              <a:off x="6674400" y="-2315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46" name="CustomShape 53"/>
            <p:cNvSpPr/>
            <p:nvPr/>
          </p:nvSpPr>
          <p:spPr>
            <a:xfrm rot="19800000">
              <a:off x="7346160" y="-11509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47" name="CustomShape 54"/>
            <p:cNvSpPr/>
            <p:nvPr/>
          </p:nvSpPr>
          <p:spPr>
            <a:xfrm rot="19800000">
              <a:off x="8017920" y="11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48" name="CustomShape 55"/>
            <p:cNvSpPr/>
            <p:nvPr/>
          </p:nvSpPr>
          <p:spPr>
            <a:xfrm rot="19800000">
              <a:off x="8689680" y="1176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49" name="CustomShape 56"/>
            <p:cNvSpPr/>
            <p:nvPr/>
          </p:nvSpPr>
          <p:spPr>
            <a:xfrm rot="19800000">
              <a:off x="9361440" y="2338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50" name="CustomShape 57"/>
            <p:cNvSpPr/>
            <p:nvPr/>
          </p:nvSpPr>
          <p:spPr>
            <a:xfrm rot="19800000">
              <a:off x="10033200" y="35031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251" name="CustomShape 58"/>
            <p:cNvSpPr/>
            <p:nvPr/>
          </p:nvSpPr>
          <p:spPr>
            <a:xfrm rot="19800000">
              <a:off x="10704960" y="4665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52" name="CustomShape 59"/>
            <p:cNvSpPr/>
            <p:nvPr/>
          </p:nvSpPr>
          <p:spPr>
            <a:xfrm rot="19800000">
              <a:off x="6009480" y="-1153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53" name="CustomShape 60"/>
            <p:cNvSpPr/>
            <p:nvPr/>
          </p:nvSpPr>
          <p:spPr>
            <a:xfrm rot="19800000">
              <a:off x="6681600" y="90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54" name="CustomShape 61"/>
            <p:cNvSpPr/>
            <p:nvPr/>
          </p:nvSpPr>
          <p:spPr>
            <a:xfrm rot="19800000">
              <a:off x="7353360" y="1173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55" name="CustomShape 62"/>
            <p:cNvSpPr/>
            <p:nvPr/>
          </p:nvSpPr>
          <p:spPr>
            <a:xfrm rot="19800000">
              <a:off x="8025120" y="2336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56" name="CustomShape 63"/>
            <p:cNvSpPr/>
            <p:nvPr/>
          </p:nvSpPr>
          <p:spPr>
            <a:xfrm rot="19800000">
              <a:off x="8696880" y="3501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57" name="CustomShape 64"/>
            <p:cNvSpPr/>
            <p:nvPr/>
          </p:nvSpPr>
          <p:spPr>
            <a:xfrm rot="19800000">
              <a:off x="9368640" y="4663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58" name="CustomShape 65"/>
            <p:cNvSpPr/>
            <p:nvPr/>
          </p:nvSpPr>
          <p:spPr>
            <a:xfrm rot="19800000">
              <a:off x="10040400" y="5828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59" name="CustomShape 66"/>
            <p:cNvSpPr/>
            <p:nvPr/>
          </p:nvSpPr>
          <p:spPr>
            <a:xfrm rot="19800000">
              <a:off x="7352640" y="-3480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60" name="CustomShape 67"/>
            <p:cNvSpPr/>
            <p:nvPr/>
          </p:nvSpPr>
          <p:spPr>
            <a:xfrm rot="19800000">
              <a:off x="8018280" y="-46414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61" name="CustomShape 68"/>
            <p:cNvSpPr/>
            <p:nvPr/>
          </p:nvSpPr>
          <p:spPr>
            <a:xfrm rot="19800000">
              <a:off x="8690400" y="-3479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62" name="CustomShape 69"/>
            <p:cNvSpPr/>
            <p:nvPr/>
          </p:nvSpPr>
          <p:spPr>
            <a:xfrm rot="19800000">
              <a:off x="9362160" y="-23144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63" name="CustomShape 70"/>
            <p:cNvSpPr/>
            <p:nvPr/>
          </p:nvSpPr>
          <p:spPr>
            <a:xfrm rot="19800000">
              <a:off x="10033920" y="-11520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64" name="CustomShape 71"/>
            <p:cNvSpPr/>
            <p:nvPr/>
          </p:nvSpPr>
          <p:spPr>
            <a:xfrm rot="19800000">
              <a:off x="10705680" y="1260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65" name="CustomShape 72"/>
            <p:cNvSpPr/>
            <p:nvPr/>
          </p:nvSpPr>
          <p:spPr>
            <a:xfrm rot="19800000">
              <a:off x="11377440" y="117504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66" name="CustomShape 73"/>
            <p:cNvSpPr/>
            <p:nvPr/>
          </p:nvSpPr>
          <p:spPr>
            <a:xfrm rot="19800000">
              <a:off x="12049200" y="2339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267" name="CustomShape 74"/>
            <p:cNvSpPr/>
            <p:nvPr/>
          </p:nvSpPr>
          <p:spPr>
            <a:xfrm rot="19800000">
              <a:off x="12720960" y="35020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268" name="CustomShape 75"/>
            <p:cNvSpPr/>
            <p:nvPr/>
          </p:nvSpPr>
          <p:spPr>
            <a:xfrm rot="19800000">
              <a:off x="8024400" y="-23162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69" name="CustomShape 76"/>
            <p:cNvSpPr/>
            <p:nvPr/>
          </p:nvSpPr>
          <p:spPr>
            <a:xfrm rot="19800000">
              <a:off x="8696160" y="-11538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70" name="CustomShape 77"/>
            <p:cNvSpPr/>
            <p:nvPr/>
          </p:nvSpPr>
          <p:spPr>
            <a:xfrm rot="19800000">
              <a:off x="9367920" y="10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71" name="CustomShape 78"/>
            <p:cNvSpPr/>
            <p:nvPr/>
          </p:nvSpPr>
          <p:spPr>
            <a:xfrm rot="19800000">
              <a:off x="10040040" y="1172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72" name="CustomShape 79"/>
            <p:cNvSpPr/>
            <p:nvPr/>
          </p:nvSpPr>
          <p:spPr>
            <a:xfrm rot="19800000">
              <a:off x="10711440" y="2337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73" name="CustomShape 80"/>
            <p:cNvSpPr/>
            <p:nvPr/>
          </p:nvSpPr>
          <p:spPr>
            <a:xfrm rot="19800000">
              <a:off x="11383560" y="34999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74" name="CustomShape 81"/>
            <p:cNvSpPr/>
            <p:nvPr/>
          </p:nvSpPr>
          <p:spPr>
            <a:xfrm rot="19800000">
              <a:off x="12055320" y="4664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75" name="CustomShape 82"/>
            <p:cNvSpPr/>
            <p:nvPr/>
          </p:nvSpPr>
          <p:spPr>
            <a:xfrm rot="19800000">
              <a:off x="-2050200" y="19476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76" name="CustomShape 83"/>
            <p:cNvSpPr/>
            <p:nvPr/>
          </p:nvSpPr>
          <p:spPr>
            <a:xfrm rot="19800000">
              <a:off x="-1384560" y="7873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77" name="CustomShape 84"/>
            <p:cNvSpPr/>
            <p:nvPr/>
          </p:nvSpPr>
          <p:spPr>
            <a:xfrm rot="19800000">
              <a:off x="-712440" y="19497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78" name="CustomShape 85"/>
            <p:cNvSpPr/>
            <p:nvPr/>
          </p:nvSpPr>
          <p:spPr>
            <a:xfrm rot="19800000">
              <a:off x="-40680" y="31143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79" name="CustomShape 86"/>
            <p:cNvSpPr/>
            <p:nvPr/>
          </p:nvSpPr>
          <p:spPr>
            <a:xfrm rot="19800000">
              <a:off x="630720" y="42768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80" name="CustomShape 87"/>
            <p:cNvSpPr/>
            <p:nvPr/>
          </p:nvSpPr>
          <p:spPr>
            <a:xfrm rot="19800000">
              <a:off x="1302480" y="54414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81" name="CustomShape 88"/>
            <p:cNvSpPr/>
            <p:nvPr/>
          </p:nvSpPr>
          <p:spPr>
            <a:xfrm rot="19800000">
              <a:off x="1974240" y="66038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82" name="CustomShape 89"/>
            <p:cNvSpPr/>
            <p:nvPr/>
          </p:nvSpPr>
          <p:spPr>
            <a:xfrm rot="19800000">
              <a:off x="2646000" y="77684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83" name="CustomShape 90"/>
            <p:cNvSpPr/>
            <p:nvPr/>
          </p:nvSpPr>
          <p:spPr>
            <a:xfrm rot="19800000">
              <a:off x="3317760" y="89308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84" name="CustomShape 91"/>
            <p:cNvSpPr/>
            <p:nvPr/>
          </p:nvSpPr>
          <p:spPr>
            <a:xfrm rot="19800000">
              <a:off x="-1378440" y="31122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85" name="CustomShape 92"/>
            <p:cNvSpPr/>
            <p:nvPr/>
          </p:nvSpPr>
          <p:spPr>
            <a:xfrm rot="19800000">
              <a:off x="-706680" y="42746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86" name="CustomShape 93"/>
            <p:cNvSpPr/>
            <p:nvPr/>
          </p:nvSpPr>
          <p:spPr>
            <a:xfrm rot="19800000">
              <a:off x="-34920" y="54396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87" name="CustomShape 94"/>
            <p:cNvSpPr/>
            <p:nvPr/>
          </p:nvSpPr>
          <p:spPr>
            <a:xfrm rot="19800000">
              <a:off x="636480" y="6602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88" name="CustomShape 95"/>
            <p:cNvSpPr/>
            <p:nvPr/>
          </p:nvSpPr>
          <p:spPr>
            <a:xfrm rot="19800000">
              <a:off x="1308240" y="7766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89" name="CustomShape 96"/>
            <p:cNvSpPr/>
            <p:nvPr/>
          </p:nvSpPr>
          <p:spPr>
            <a:xfrm rot="19800000">
              <a:off x="1980360" y="89290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90" name="CustomShape 97"/>
            <p:cNvSpPr/>
            <p:nvPr/>
          </p:nvSpPr>
          <p:spPr>
            <a:xfrm rot="19800000">
              <a:off x="2651760" y="100936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91" name="CustomShape 98"/>
            <p:cNvSpPr/>
            <p:nvPr/>
          </p:nvSpPr>
          <p:spPr>
            <a:xfrm rot="19800000">
              <a:off x="-35280" y="78444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292" name="CustomShape 99"/>
            <p:cNvSpPr/>
            <p:nvPr/>
          </p:nvSpPr>
          <p:spPr>
            <a:xfrm rot="19800000">
              <a:off x="630000" y="-375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93" name="CustomShape 100"/>
            <p:cNvSpPr/>
            <p:nvPr/>
          </p:nvSpPr>
          <p:spPr>
            <a:xfrm rot="19800000">
              <a:off x="1301760" y="786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94" name="CustomShape 101"/>
            <p:cNvSpPr/>
            <p:nvPr/>
          </p:nvSpPr>
          <p:spPr>
            <a:xfrm rot="19800000">
              <a:off x="1973520" y="19512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95" name="CustomShape 102"/>
            <p:cNvSpPr/>
            <p:nvPr/>
          </p:nvSpPr>
          <p:spPr>
            <a:xfrm rot="19800000">
              <a:off x="2645640" y="31136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96" name="CustomShape 103"/>
            <p:cNvSpPr/>
            <p:nvPr/>
          </p:nvSpPr>
          <p:spPr>
            <a:xfrm rot="19800000">
              <a:off x="3317040" y="4278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97" name="CustomShape 104"/>
            <p:cNvSpPr/>
            <p:nvPr/>
          </p:nvSpPr>
          <p:spPr>
            <a:xfrm rot="19800000">
              <a:off x="3989160" y="5440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298" name="CustomShape 105"/>
            <p:cNvSpPr/>
            <p:nvPr/>
          </p:nvSpPr>
          <p:spPr>
            <a:xfrm rot="19800000">
              <a:off x="4660920" y="66052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299" name="CustomShape 106"/>
            <p:cNvSpPr/>
            <p:nvPr/>
          </p:nvSpPr>
          <p:spPr>
            <a:xfrm rot="19800000">
              <a:off x="5332680" y="77677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300" name="CustomShape 107"/>
            <p:cNvSpPr/>
            <p:nvPr/>
          </p:nvSpPr>
          <p:spPr>
            <a:xfrm rot="19800000">
              <a:off x="636120" y="194904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01" name="CustomShape 108"/>
            <p:cNvSpPr/>
            <p:nvPr/>
          </p:nvSpPr>
          <p:spPr>
            <a:xfrm rot="19800000">
              <a:off x="1307880" y="31114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02" name="CustomShape 109"/>
            <p:cNvSpPr/>
            <p:nvPr/>
          </p:nvSpPr>
          <p:spPr>
            <a:xfrm rot="19800000">
              <a:off x="1979640" y="42760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03" name="CustomShape 110"/>
            <p:cNvSpPr/>
            <p:nvPr/>
          </p:nvSpPr>
          <p:spPr>
            <a:xfrm rot="19800000">
              <a:off x="2651400" y="54385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04" name="CustomShape 111"/>
            <p:cNvSpPr/>
            <p:nvPr/>
          </p:nvSpPr>
          <p:spPr>
            <a:xfrm rot="19800000">
              <a:off x="3323160" y="66034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05" name="CustomShape 112"/>
            <p:cNvSpPr/>
            <p:nvPr/>
          </p:nvSpPr>
          <p:spPr>
            <a:xfrm rot="19800000">
              <a:off x="3994920" y="7765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06" name="CustomShape 113"/>
            <p:cNvSpPr/>
            <p:nvPr/>
          </p:nvSpPr>
          <p:spPr>
            <a:xfrm rot="19800000">
              <a:off x="4666680" y="89305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07" name="CustomShape 114"/>
            <p:cNvSpPr/>
            <p:nvPr/>
          </p:nvSpPr>
          <p:spPr>
            <a:xfrm rot="19800000">
              <a:off x="1979280" y="-378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08" name="CustomShape 115"/>
            <p:cNvSpPr/>
            <p:nvPr/>
          </p:nvSpPr>
          <p:spPr>
            <a:xfrm rot="19800000">
              <a:off x="2644920" y="-15390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09" name="CustomShape 116"/>
            <p:cNvSpPr/>
            <p:nvPr/>
          </p:nvSpPr>
          <p:spPr>
            <a:xfrm rot="19800000">
              <a:off x="3316680" y="-376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10" name="CustomShape 117"/>
            <p:cNvSpPr/>
            <p:nvPr/>
          </p:nvSpPr>
          <p:spPr>
            <a:xfrm rot="19800000">
              <a:off x="3988440" y="787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11" name="CustomShape 118"/>
            <p:cNvSpPr/>
            <p:nvPr/>
          </p:nvSpPr>
          <p:spPr>
            <a:xfrm rot="19800000">
              <a:off x="4660200" y="1950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12" name="CustomShape 119"/>
            <p:cNvSpPr/>
            <p:nvPr/>
          </p:nvSpPr>
          <p:spPr>
            <a:xfrm rot="19800000">
              <a:off x="5331960" y="31150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13" name="CustomShape 120"/>
            <p:cNvSpPr/>
            <p:nvPr/>
          </p:nvSpPr>
          <p:spPr>
            <a:xfrm rot="19800000">
              <a:off x="6003720" y="42771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14" name="CustomShape 121"/>
            <p:cNvSpPr/>
            <p:nvPr/>
          </p:nvSpPr>
          <p:spPr>
            <a:xfrm rot="19800000">
              <a:off x="6675480" y="5442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15" name="CustomShape 122"/>
            <p:cNvSpPr/>
            <p:nvPr/>
          </p:nvSpPr>
          <p:spPr>
            <a:xfrm rot="19800000">
              <a:off x="7347600" y="66045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16" name="CustomShape 123"/>
            <p:cNvSpPr/>
            <p:nvPr/>
          </p:nvSpPr>
          <p:spPr>
            <a:xfrm rot="19800000">
              <a:off x="2650680" y="785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17" name="CustomShape 124"/>
            <p:cNvSpPr/>
            <p:nvPr/>
          </p:nvSpPr>
          <p:spPr>
            <a:xfrm rot="19800000">
              <a:off x="3322800" y="1947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18" name="CustomShape 125"/>
            <p:cNvSpPr/>
            <p:nvPr/>
          </p:nvSpPr>
          <p:spPr>
            <a:xfrm rot="19800000">
              <a:off x="3994560" y="31125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19" name="CustomShape 126"/>
            <p:cNvSpPr/>
            <p:nvPr/>
          </p:nvSpPr>
          <p:spPr>
            <a:xfrm rot="19800000">
              <a:off x="4666320" y="42750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20" name="CustomShape 127"/>
            <p:cNvSpPr/>
            <p:nvPr/>
          </p:nvSpPr>
          <p:spPr>
            <a:xfrm rot="19800000">
              <a:off x="5338080" y="54396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21" name="CustomShape 128"/>
            <p:cNvSpPr/>
            <p:nvPr/>
          </p:nvSpPr>
          <p:spPr>
            <a:xfrm rot="19800000">
              <a:off x="6009840" y="66020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22" name="CustomShape 129"/>
            <p:cNvSpPr/>
            <p:nvPr/>
          </p:nvSpPr>
          <p:spPr>
            <a:xfrm rot="19800000">
              <a:off x="6681600" y="7767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23" name="CustomShape 130"/>
            <p:cNvSpPr/>
            <p:nvPr/>
          </p:nvSpPr>
          <p:spPr>
            <a:xfrm rot="19800000">
              <a:off x="3993840" y="-1542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24" name="CustomShape 131"/>
            <p:cNvSpPr/>
            <p:nvPr/>
          </p:nvSpPr>
          <p:spPr>
            <a:xfrm rot="19800000">
              <a:off x="4659840" y="-27021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25" name="CustomShape 132"/>
            <p:cNvSpPr/>
            <p:nvPr/>
          </p:nvSpPr>
          <p:spPr>
            <a:xfrm rot="19800000">
              <a:off x="5331600" y="-15397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26" name="CustomShape 133"/>
            <p:cNvSpPr/>
            <p:nvPr/>
          </p:nvSpPr>
          <p:spPr>
            <a:xfrm rot="19800000">
              <a:off x="6003360" y="-3751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27" name="CustomShape 134"/>
            <p:cNvSpPr/>
            <p:nvPr/>
          </p:nvSpPr>
          <p:spPr>
            <a:xfrm rot="19800000">
              <a:off x="6675120" y="786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28" name="CustomShape 135"/>
            <p:cNvSpPr/>
            <p:nvPr/>
          </p:nvSpPr>
          <p:spPr>
            <a:xfrm rot="19800000">
              <a:off x="7346880" y="1951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29" name="CustomShape 136"/>
            <p:cNvSpPr/>
            <p:nvPr/>
          </p:nvSpPr>
          <p:spPr>
            <a:xfrm rot="19800000">
              <a:off x="8018640" y="3114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30" name="CustomShape 137"/>
            <p:cNvSpPr/>
            <p:nvPr/>
          </p:nvSpPr>
          <p:spPr>
            <a:xfrm rot="19800000">
              <a:off x="8690400" y="42786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31" name="CustomShape 138"/>
            <p:cNvSpPr/>
            <p:nvPr/>
          </p:nvSpPr>
          <p:spPr>
            <a:xfrm rot="19800000">
              <a:off x="9362160" y="54410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32" name="CustomShape 139"/>
            <p:cNvSpPr/>
            <p:nvPr/>
          </p:nvSpPr>
          <p:spPr>
            <a:xfrm rot="19800000">
              <a:off x="4665600" y="-377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33" name="CustomShape 140"/>
            <p:cNvSpPr/>
            <p:nvPr/>
          </p:nvSpPr>
          <p:spPr>
            <a:xfrm rot="19800000">
              <a:off x="5337360" y="7848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34" name="CustomShape 141"/>
            <p:cNvSpPr/>
            <p:nvPr/>
          </p:nvSpPr>
          <p:spPr>
            <a:xfrm rot="19800000">
              <a:off x="6009120" y="1949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35" name="CustomShape 142"/>
            <p:cNvSpPr/>
            <p:nvPr/>
          </p:nvSpPr>
          <p:spPr>
            <a:xfrm rot="19800000">
              <a:off x="6681240" y="3111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36" name="CustomShape 143"/>
            <p:cNvSpPr/>
            <p:nvPr/>
          </p:nvSpPr>
          <p:spPr>
            <a:xfrm rot="19800000">
              <a:off x="7352640" y="4276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37" name="CustomShape 144"/>
            <p:cNvSpPr/>
            <p:nvPr/>
          </p:nvSpPr>
          <p:spPr>
            <a:xfrm rot="19800000">
              <a:off x="8024760" y="54388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38" name="CustomShape 145"/>
            <p:cNvSpPr/>
            <p:nvPr/>
          </p:nvSpPr>
          <p:spPr>
            <a:xfrm rot="19800000">
              <a:off x="8696520" y="66034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39" name="CustomShape 146"/>
            <p:cNvSpPr/>
            <p:nvPr/>
          </p:nvSpPr>
          <p:spPr>
            <a:xfrm rot="19800000">
              <a:off x="6008760" y="-2705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40" name="CustomShape 147"/>
            <p:cNvSpPr/>
            <p:nvPr/>
          </p:nvSpPr>
          <p:spPr>
            <a:xfrm rot="19800000">
              <a:off x="6674400" y="-3866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41" name="CustomShape 148"/>
            <p:cNvSpPr/>
            <p:nvPr/>
          </p:nvSpPr>
          <p:spPr>
            <a:xfrm rot="19800000">
              <a:off x="7346520" y="-27036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42" name="CustomShape 149"/>
            <p:cNvSpPr/>
            <p:nvPr/>
          </p:nvSpPr>
          <p:spPr>
            <a:xfrm rot="19800000">
              <a:off x="8017920" y="-15386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43" name="CustomShape 150"/>
            <p:cNvSpPr/>
            <p:nvPr/>
          </p:nvSpPr>
          <p:spPr>
            <a:xfrm rot="19800000">
              <a:off x="8690040" y="-376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44" name="CustomShape 151"/>
            <p:cNvSpPr/>
            <p:nvPr/>
          </p:nvSpPr>
          <p:spPr>
            <a:xfrm rot="19800000">
              <a:off x="9361800" y="7880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45" name="CustomShape 152"/>
            <p:cNvSpPr/>
            <p:nvPr/>
          </p:nvSpPr>
          <p:spPr>
            <a:xfrm rot="19800000">
              <a:off x="10033560" y="19504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46" name="CustomShape 153"/>
            <p:cNvSpPr/>
            <p:nvPr/>
          </p:nvSpPr>
          <p:spPr>
            <a:xfrm rot="19800000">
              <a:off x="10705320" y="31150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47" name="CustomShape 154"/>
            <p:cNvSpPr/>
            <p:nvPr/>
          </p:nvSpPr>
          <p:spPr>
            <a:xfrm rot="19800000">
              <a:off x="11377080" y="42775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48" name="CustomShape 155"/>
            <p:cNvSpPr/>
            <p:nvPr/>
          </p:nvSpPr>
          <p:spPr>
            <a:xfrm rot="19800000">
              <a:off x="6680520" y="-15408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49" name="CustomShape 156"/>
            <p:cNvSpPr/>
            <p:nvPr/>
          </p:nvSpPr>
          <p:spPr>
            <a:xfrm rot="19800000">
              <a:off x="7352280" y="-3783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50" name="CustomShape 157"/>
            <p:cNvSpPr/>
            <p:nvPr/>
          </p:nvSpPr>
          <p:spPr>
            <a:xfrm rot="19800000">
              <a:off x="8024040" y="786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51" name="CustomShape 158"/>
            <p:cNvSpPr/>
            <p:nvPr/>
          </p:nvSpPr>
          <p:spPr>
            <a:xfrm rot="19800000">
              <a:off x="8695800" y="1948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52" name="CustomShape 159"/>
            <p:cNvSpPr/>
            <p:nvPr/>
          </p:nvSpPr>
          <p:spPr>
            <a:xfrm rot="19800000">
              <a:off x="9367560" y="3113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53" name="CustomShape 160"/>
            <p:cNvSpPr/>
            <p:nvPr/>
          </p:nvSpPr>
          <p:spPr>
            <a:xfrm rot="19800000">
              <a:off x="10039320" y="42757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354" name="CustomShape 161"/>
            <p:cNvSpPr/>
            <p:nvPr/>
          </p:nvSpPr>
          <p:spPr>
            <a:xfrm rot="19800000">
              <a:off x="10711080" y="54403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355" name="CustomShape 162"/>
            <p:cNvSpPr/>
            <p:nvPr/>
          </p:nvSpPr>
          <p:spPr>
            <a:xfrm rot="19800000">
              <a:off x="687960" y="14022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56" name="CustomShape 163"/>
            <p:cNvSpPr/>
            <p:nvPr/>
          </p:nvSpPr>
          <p:spPr>
            <a:xfrm rot="19800000">
              <a:off x="1359000" y="1014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57" name="CustomShape 164"/>
            <p:cNvSpPr/>
            <p:nvPr/>
          </p:nvSpPr>
          <p:spPr>
            <a:xfrm rot="19800000">
              <a:off x="2696760" y="24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58" name="CustomShape 165"/>
            <p:cNvSpPr/>
            <p:nvPr/>
          </p:nvSpPr>
          <p:spPr>
            <a:xfrm rot="19800000">
              <a:off x="3368880" y="-146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59" name="CustomShape 166"/>
            <p:cNvSpPr/>
            <p:nvPr/>
          </p:nvSpPr>
          <p:spPr>
            <a:xfrm rot="19800000">
              <a:off x="4705920" y="-918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0" name="CustomShape 167"/>
            <p:cNvSpPr/>
            <p:nvPr/>
          </p:nvSpPr>
          <p:spPr>
            <a:xfrm rot="19800000">
              <a:off x="5378040" y="-13060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1" name="CustomShape 168"/>
            <p:cNvSpPr/>
            <p:nvPr/>
          </p:nvSpPr>
          <p:spPr>
            <a:xfrm rot="19800000">
              <a:off x="6719040" y="-20793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2" name="CustomShape 169"/>
            <p:cNvSpPr/>
            <p:nvPr/>
          </p:nvSpPr>
          <p:spPr>
            <a:xfrm rot="19800000">
              <a:off x="7387200" y="-2466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3" name="CustomShape 170"/>
            <p:cNvSpPr/>
            <p:nvPr/>
          </p:nvSpPr>
          <p:spPr>
            <a:xfrm rot="19800000">
              <a:off x="8727840" y="-3240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4" name="CustomShape 171"/>
            <p:cNvSpPr/>
            <p:nvPr/>
          </p:nvSpPr>
          <p:spPr>
            <a:xfrm rot="19800000">
              <a:off x="9399960" y="-3627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5" name="CustomShape 172"/>
            <p:cNvSpPr/>
            <p:nvPr/>
          </p:nvSpPr>
          <p:spPr>
            <a:xfrm rot="19800000">
              <a:off x="22680" y="2559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6" name="CustomShape 173"/>
            <p:cNvSpPr/>
            <p:nvPr/>
          </p:nvSpPr>
          <p:spPr>
            <a:xfrm rot="19800000">
              <a:off x="695160" y="217224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7" name="CustomShape 174"/>
            <p:cNvSpPr/>
            <p:nvPr/>
          </p:nvSpPr>
          <p:spPr>
            <a:xfrm rot="19800000">
              <a:off x="2031840" y="139968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8" name="CustomShape 175"/>
            <p:cNvSpPr/>
            <p:nvPr/>
          </p:nvSpPr>
          <p:spPr>
            <a:xfrm rot="19800000">
              <a:off x="2703960" y="101160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69" name="CustomShape 176"/>
            <p:cNvSpPr/>
            <p:nvPr/>
          </p:nvSpPr>
          <p:spPr>
            <a:xfrm rot="19800000">
              <a:off x="4044960" y="23796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0" name="CustomShape 177"/>
            <p:cNvSpPr/>
            <p:nvPr/>
          </p:nvSpPr>
          <p:spPr>
            <a:xfrm rot="19800000">
              <a:off x="4714200" y="-14868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1" name="CustomShape 178"/>
            <p:cNvSpPr/>
            <p:nvPr/>
          </p:nvSpPr>
          <p:spPr>
            <a:xfrm rot="19800000">
              <a:off x="6054840" y="-9226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2" name="CustomShape 179"/>
            <p:cNvSpPr/>
            <p:nvPr/>
          </p:nvSpPr>
          <p:spPr>
            <a:xfrm rot="19800000">
              <a:off x="6726240" y="-130968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3" name="CustomShape 180"/>
            <p:cNvSpPr/>
            <p:nvPr/>
          </p:nvSpPr>
          <p:spPr>
            <a:xfrm rot="19800000">
              <a:off x="8064000" y="-208260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4" name="CustomShape 181"/>
            <p:cNvSpPr/>
            <p:nvPr/>
          </p:nvSpPr>
          <p:spPr>
            <a:xfrm rot="19800000">
              <a:off x="8736120" y="-247068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5" name="CustomShape 182"/>
            <p:cNvSpPr/>
            <p:nvPr/>
          </p:nvSpPr>
          <p:spPr>
            <a:xfrm rot="19800000">
              <a:off x="1361160" y="25696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6" name="CustomShape 183"/>
            <p:cNvSpPr/>
            <p:nvPr/>
          </p:nvSpPr>
          <p:spPr>
            <a:xfrm rot="19800000">
              <a:off x="2031840" y="21819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7" name="CustomShape 184"/>
            <p:cNvSpPr/>
            <p:nvPr/>
          </p:nvSpPr>
          <p:spPr>
            <a:xfrm rot="19800000">
              <a:off x="3369960" y="14083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8" name="CustomShape 185"/>
            <p:cNvSpPr/>
            <p:nvPr/>
          </p:nvSpPr>
          <p:spPr>
            <a:xfrm rot="19800000">
              <a:off x="4042080" y="102096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79" name="CustomShape 186"/>
            <p:cNvSpPr/>
            <p:nvPr/>
          </p:nvSpPr>
          <p:spPr>
            <a:xfrm rot="19800000">
              <a:off x="5379120" y="2484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0" name="CustomShape 187"/>
            <p:cNvSpPr/>
            <p:nvPr/>
          </p:nvSpPr>
          <p:spPr>
            <a:xfrm rot="19800000">
              <a:off x="6050880" y="-1389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1" name="CustomShape 188"/>
            <p:cNvSpPr/>
            <p:nvPr/>
          </p:nvSpPr>
          <p:spPr>
            <a:xfrm rot="19800000">
              <a:off x="7391880" y="-9118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2" name="CustomShape 189"/>
            <p:cNvSpPr/>
            <p:nvPr/>
          </p:nvSpPr>
          <p:spPr>
            <a:xfrm rot="19800000">
              <a:off x="8060040" y="-12992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3" name="CustomShape 190"/>
            <p:cNvSpPr/>
            <p:nvPr/>
          </p:nvSpPr>
          <p:spPr>
            <a:xfrm rot="19800000">
              <a:off x="9400680" y="-20732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4" name="CustomShape 191"/>
            <p:cNvSpPr/>
            <p:nvPr/>
          </p:nvSpPr>
          <p:spPr>
            <a:xfrm rot="19800000">
              <a:off x="10073160" y="-24602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5" name="CustomShape 192"/>
            <p:cNvSpPr/>
            <p:nvPr/>
          </p:nvSpPr>
          <p:spPr>
            <a:xfrm rot="19800000">
              <a:off x="697320" y="3727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6" name="CustomShape 193"/>
            <p:cNvSpPr/>
            <p:nvPr/>
          </p:nvSpPr>
          <p:spPr>
            <a:xfrm rot="19800000">
              <a:off x="1369440" y="33404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7" name="CustomShape 194"/>
            <p:cNvSpPr/>
            <p:nvPr/>
          </p:nvSpPr>
          <p:spPr>
            <a:xfrm rot="19800000">
              <a:off x="2706480" y="25675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8" name="CustomShape 195"/>
            <p:cNvSpPr/>
            <p:nvPr/>
          </p:nvSpPr>
          <p:spPr>
            <a:xfrm rot="19800000">
              <a:off x="3378240" y="21798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89" name="CustomShape 196"/>
            <p:cNvSpPr/>
            <p:nvPr/>
          </p:nvSpPr>
          <p:spPr>
            <a:xfrm rot="19800000">
              <a:off x="4719240" y="14061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0" name="CustomShape 197"/>
            <p:cNvSpPr/>
            <p:nvPr/>
          </p:nvSpPr>
          <p:spPr>
            <a:xfrm rot="19800000">
              <a:off x="5388840" y="10191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1" name="CustomShape 198"/>
            <p:cNvSpPr/>
            <p:nvPr/>
          </p:nvSpPr>
          <p:spPr>
            <a:xfrm rot="19800000">
              <a:off x="6729120" y="2451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2" name="CustomShape 199"/>
            <p:cNvSpPr/>
            <p:nvPr/>
          </p:nvSpPr>
          <p:spPr>
            <a:xfrm rot="19800000">
              <a:off x="7400520" y="-1414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3" name="CustomShape 200"/>
            <p:cNvSpPr/>
            <p:nvPr/>
          </p:nvSpPr>
          <p:spPr>
            <a:xfrm rot="19800000">
              <a:off x="8738280" y="-914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4" name="CustomShape 201"/>
            <p:cNvSpPr/>
            <p:nvPr/>
          </p:nvSpPr>
          <p:spPr>
            <a:xfrm rot="19800000">
              <a:off x="9410400" y="-13024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5" name="CustomShape 202"/>
            <p:cNvSpPr/>
            <p:nvPr/>
          </p:nvSpPr>
          <p:spPr>
            <a:xfrm rot="19800000">
              <a:off x="2028960" y="372636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6" name="CustomShape 203"/>
            <p:cNvSpPr/>
            <p:nvPr/>
          </p:nvSpPr>
          <p:spPr>
            <a:xfrm rot="19800000">
              <a:off x="2699640" y="333864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7" name="CustomShape 204"/>
            <p:cNvSpPr/>
            <p:nvPr/>
          </p:nvSpPr>
          <p:spPr>
            <a:xfrm rot="19800000">
              <a:off x="4037760" y="25653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8" name="CustomShape 205"/>
            <p:cNvSpPr/>
            <p:nvPr/>
          </p:nvSpPr>
          <p:spPr>
            <a:xfrm rot="19800000">
              <a:off x="4710240" y="217764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399" name="CustomShape 206"/>
            <p:cNvSpPr/>
            <p:nvPr/>
          </p:nvSpPr>
          <p:spPr>
            <a:xfrm rot="19800000">
              <a:off x="6046920" y="1405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0" name="CustomShape 207"/>
            <p:cNvSpPr/>
            <p:nvPr/>
          </p:nvSpPr>
          <p:spPr>
            <a:xfrm rot="19800000">
              <a:off x="6719040" y="10173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1" name="CustomShape 208"/>
            <p:cNvSpPr/>
            <p:nvPr/>
          </p:nvSpPr>
          <p:spPr>
            <a:xfrm rot="19800000">
              <a:off x="8059680" y="244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2" name="CustomShape 209"/>
            <p:cNvSpPr/>
            <p:nvPr/>
          </p:nvSpPr>
          <p:spPr>
            <a:xfrm rot="19800000">
              <a:off x="8728200" y="-1422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3" name="CustomShape 210"/>
            <p:cNvSpPr/>
            <p:nvPr/>
          </p:nvSpPr>
          <p:spPr>
            <a:xfrm rot="19800000">
              <a:off x="10068480" y="-9162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4" name="CustomShape 211"/>
            <p:cNvSpPr/>
            <p:nvPr/>
          </p:nvSpPr>
          <p:spPr>
            <a:xfrm rot="19800000">
              <a:off x="10740960" y="-130356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5" name="CustomShape 212"/>
            <p:cNvSpPr/>
            <p:nvPr/>
          </p:nvSpPr>
          <p:spPr>
            <a:xfrm rot="19800000">
              <a:off x="1365120" y="4884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6" name="CustomShape 213"/>
            <p:cNvSpPr/>
            <p:nvPr/>
          </p:nvSpPr>
          <p:spPr>
            <a:xfrm rot="19800000">
              <a:off x="2037600" y="44971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7" name="CustomShape 214"/>
            <p:cNvSpPr/>
            <p:nvPr/>
          </p:nvSpPr>
          <p:spPr>
            <a:xfrm rot="19800000">
              <a:off x="3374280" y="3724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8" name="CustomShape 215"/>
            <p:cNvSpPr/>
            <p:nvPr/>
          </p:nvSpPr>
          <p:spPr>
            <a:xfrm rot="19800000">
              <a:off x="4046400" y="33364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09" name="CustomShape 216"/>
            <p:cNvSpPr/>
            <p:nvPr/>
          </p:nvSpPr>
          <p:spPr>
            <a:xfrm rot="19800000">
              <a:off x="5387040" y="2562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0" name="CustomShape 217"/>
            <p:cNvSpPr/>
            <p:nvPr/>
          </p:nvSpPr>
          <p:spPr>
            <a:xfrm rot="19800000">
              <a:off x="6056640" y="21758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1" name="CustomShape 218"/>
            <p:cNvSpPr/>
            <p:nvPr/>
          </p:nvSpPr>
          <p:spPr>
            <a:xfrm rot="19800000">
              <a:off x="7397280" y="14018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2" name="CustomShape 219"/>
            <p:cNvSpPr/>
            <p:nvPr/>
          </p:nvSpPr>
          <p:spPr>
            <a:xfrm rot="19800000">
              <a:off x="8068320" y="10148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3" name="CustomShape 220"/>
            <p:cNvSpPr/>
            <p:nvPr/>
          </p:nvSpPr>
          <p:spPr>
            <a:xfrm rot="19800000">
              <a:off x="9406440" y="241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4" name="CustomShape 221"/>
            <p:cNvSpPr/>
            <p:nvPr/>
          </p:nvSpPr>
          <p:spPr>
            <a:xfrm rot="19800000">
              <a:off x="10078200" y="-1458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5" name="CustomShape 222"/>
            <p:cNvSpPr/>
            <p:nvPr/>
          </p:nvSpPr>
          <p:spPr>
            <a:xfrm rot="19800000">
              <a:off x="2697120" y="48841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6" name="CustomShape 223"/>
            <p:cNvSpPr/>
            <p:nvPr/>
          </p:nvSpPr>
          <p:spPr>
            <a:xfrm rot="19800000">
              <a:off x="3367800" y="44967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7" name="CustomShape 224"/>
            <p:cNvSpPr/>
            <p:nvPr/>
          </p:nvSpPr>
          <p:spPr>
            <a:xfrm rot="19800000">
              <a:off x="4705920" y="3723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8" name="CustomShape 225"/>
            <p:cNvSpPr/>
            <p:nvPr/>
          </p:nvSpPr>
          <p:spPr>
            <a:xfrm rot="19800000">
              <a:off x="5378400" y="33357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19" name="CustomShape 226"/>
            <p:cNvSpPr/>
            <p:nvPr/>
          </p:nvSpPr>
          <p:spPr>
            <a:xfrm rot="19800000">
              <a:off x="6715080" y="25632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0" name="CustomShape 227"/>
            <p:cNvSpPr/>
            <p:nvPr/>
          </p:nvSpPr>
          <p:spPr>
            <a:xfrm rot="19800000">
              <a:off x="7387200" y="21751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1" name="CustomShape 228"/>
            <p:cNvSpPr/>
            <p:nvPr/>
          </p:nvSpPr>
          <p:spPr>
            <a:xfrm rot="19800000">
              <a:off x="8727840" y="14022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2" name="CustomShape 229"/>
            <p:cNvSpPr/>
            <p:nvPr/>
          </p:nvSpPr>
          <p:spPr>
            <a:xfrm rot="19800000">
              <a:off x="9396360" y="10152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3" name="CustomShape 230"/>
            <p:cNvSpPr/>
            <p:nvPr/>
          </p:nvSpPr>
          <p:spPr>
            <a:xfrm rot="19800000">
              <a:off x="10736640" y="2412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4" name="CustomShape 231"/>
            <p:cNvSpPr/>
            <p:nvPr/>
          </p:nvSpPr>
          <p:spPr>
            <a:xfrm rot="19800000">
              <a:off x="11409120" y="-1458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5" name="CustomShape 232"/>
            <p:cNvSpPr/>
            <p:nvPr/>
          </p:nvSpPr>
          <p:spPr>
            <a:xfrm rot="19800000">
              <a:off x="2032920" y="6041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6" name="CustomShape 233"/>
            <p:cNvSpPr/>
            <p:nvPr/>
          </p:nvSpPr>
          <p:spPr>
            <a:xfrm rot="19800000">
              <a:off x="2705400" y="56541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7" name="CustomShape 234"/>
            <p:cNvSpPr/>
            <p:nvPr/>
          </p:nvSpPr>
          <p:spPr>
            <a:xfrm rot="19800000">
              <a:off x="4042080" y="48812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8" name="CustomShape 235"/>
            <p:cNvSpPr/>
            <p:nvPr/>
          </p:nvSpPr>
          <p:spPr>
            <a:xfrm rot="19800000">
              <a:off x="4714200" y="44931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29" name="CustomShape 236"/>
            <p:cNvSpPr/>
            <p:nvPr/>
          </p:nvSpPr>
          <p:spPr>
            <a:xfrm rot="19800000">
              <a:off x="6055200" y="3719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0" name="CustomShape 237"/>
            <p:cNvSpPr/>
            <p:nvPr/>
          </p:nvSpPr>
          <p:spPr>
            <a:xfrm rot="19800000">
              <a:off x="6724440" y="33325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1" name="CustomShape 238"/>
            <p:cNvSpPr/>
            <p:nvPr/>
          </p:nvSpPr>
          <p:spPr>
            <a:xfrm rot="19800000">
              <a:off x="8065080" y="2558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2" name="CustomShape 239"/>
            <p:cNvSpPr/>
            <p:nvPr/>
          </p:nvSpPr>
          <p:spPr>
            <a:xfrm rot="19800000">
              <a:off x="8736120" y="21715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3" name="CustomShape 240"/>
            <p:cNvSpPr/>
            <p:nvPr/>
          </p:nvSpPr>
          <p:spPr>
            <a:xfrm rot="19800000">
              <a:off x="10074240" y="13986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4" name="CustomShape 241"/>
            <p:cNvSpPr/>
            <p:nvPr/>
          </p:nvSpPr>
          <p:spPr>
            <a:xfrm rot="19800000">
              <a:off x="10746000" y="10105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5" name="CustomShape 242"/>
            <p:cNvSpPr/>
            <p:nvPr/>
          </p:nvSpPr>
          <p:spPr>
            <a:xfrm rot="19800000">
              <a:off x="3364920" y="60411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6" name="CustomShape 243"/>
            <p:cNvSpPr/>
            <p:nvPr/>
          </p:nvSpPr>
          <p:spPr>
            <a:xfrm rot="19800000">
              <a:off x="4035960" y="56534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7" name="CustomShape 244"/>
            <p:cNvSpPr/>
            <p:nvPr/>
          </p:nvSpPr>
          <p:spPr>
            <a:xfrm rot="19800000">
              <a:off x="5373720" y="4880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8" name="CustomShape 245"/>
            <p:cNvSpPr/>
            <p:nvPr/>
          </p:nvSpPr>
          <p:spPr>
            <a:xfrm rot="19800000">
              <a:off x="6046200" y="44924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39" name="CustomShape 246"/>
            <p:cNvSpPr/>
            <p:nvPr/>
          </p:nvSpPr>
          <p:spPr>
            <a:xfrm rot="19800000">
              <a:off x="7382880" y="3719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0" name="CustomShape 247"/>
            <p:cNvSpPr/>
            <p:nvPr/>
          </p:nvSpPr>
          <p:spPr>
            <a:xfrm rot="19800000">
              <a:off x="8055000" y="33321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1" name="CustomShape 248"/>
            <p:cNvSpPr/>
            <p:nvPr/>
          </p:nvSpPr>
          <p:spPr>
            <a:xfrm rot="19800000">
              <a:off x="9396000" y="25592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2" name="CustomShape 249"/>
            <p:cNvSpPr/>
            <p:nvPr/>
          </p:nvSpPr>
          <p:spPr>
            <a:xfrm rot="19800000">
              <a:off x="10064160" y="21718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3" name="CustomShape 250"/>
            <p:cNvSpPr/>
            <p:nvPr/>
          </p:nvSpPr>
          <p:spPr>
            <a:xfrm rot="19800000">
              <a:off x="11404800" y="13978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4" name="CustomShape 251"/>
            <p:cNvSpPr/>
            <p:nvPr/>
          </p:nvSpPr>
          <p:spPr>
            <a:xfrm rot="19800000">
              <a:off x="12076920" y="1010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5" name="CustomShape 252"/>
            <p:cNvSpPr/>
            <p:nvPr/>
          </p:nvSpPr>
          <p:spPr>
            <a:xfrm rot="19800000">
              <a:off x="2700720" y="7198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6" name="CustomShape 253"/>
            <p:cNvSpPr/>
            <p:nvPr/>
          </p:nvSpPr>
          <p:spPr>
            <a:xfrm rot="19800000">
              <a:off x="3373200" y="68108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7" name="CustomShape 254"/>
            <p:cNvSpPr/>
            <p:nvPr/>
          </p:nvSpPr>
          <p:spPr>
            <a:xfrm rot="19800000">
              <a:off x="4709880" y="60379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8" name="CustomShape 255"/>
            <p:cNvSpPr/>
            <p:nvPr/>
          </p:nvSpPr>
          <p:spPr>
            <a:xfrm rot="19800000">
              <a:off x="5382000" y="56502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49" name="CustomShape 256"/>
            <p:cNvSpPr/>
            <p:nvPr/>
          </p:nvSpPr>
          <p:spPr>
            <a:xfrm rot="19800000">
              <a:off x="6723000" y="4876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0" name="CustomShape 257"/>
            <p:cNvSpPr/>
            <p:nvPr/>
          </p:nvSpPr>
          <p:spPr>
            <a:xfrm rot="19800000">
              <a:off x="7392240" y="44895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1" name="CustomShape 258"/>
            <p:cNvSpPr/>
            <p:nvPr/>
          </p:nvSpPr>
          <p:spPr>
            <a:xfrm rot="19800000">
              <a:off x="8732880" y="3715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2" name="CustomShape 259"/>
            <p:cNvSpPr/>
            <p:nvPr/>
          </p:nvSpPr>
          <p:spPr>
            <a:xfrm rot="19800000">
              <a:off x="9403920" y="33285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3" name="CustomShape 260"/>
            <p:cNvSpPr/>
            <p:nvPr/>
          </p:nvSpPr>
          <p:spPr>
            <a:xfrm rot="19800000">
              <a:off x="10742040" y="25552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4" name="CustomShape 261"/>
            <p:cNvSpPr/>
            <p:nvPr/>
          </p:nvSpPr>
          <p:spPr>
            <a:xfrm rot="19800000">
              <a:off x="11414160" y="21675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5" name="CustomShape 262"/>
            <p:cNvSpPr/>
            <p:nvPr/>
          </p:nvSpPr>
          <p:spPr>
            <a:xfrm rot="19800000">
              <a:off x="4032720" y="71978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6" name="CustomShape 263"/>
            <p:cNvSpPr/>
            <p:nvPr/>
          </p:nvSpPr>
          <p:spPr>
            <a:xfrm rot="19800000">
              <a:off x="4703760" y="68101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7" name="CustomShape 264"/>
            <p:cNvSpPr/>
            <p:nvPr/>
          </p:nvSpPr>
          <p:spPr>
            <a:xfrm rot="19800000">
              <a:off x="6041520" y="6036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8" name="CustomShape 265"/>
            <p:cNvSpPr/>
            <p:nvPr/>
          </p:nvSpPr>
          <p:spPr>
            <a:xfrm rot="19800000">
              <a:off x="6714000" y="564912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59" name="CustomShape 266"/>
            <p:cNvSpPr/>
            <p:nvPr/>
          </p:nvSpPr>
          <p:spPr>
            <a:xfrm rot="19800000">
              <a:off x="8050680" y="4876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0" name="CustomShape 267"/>
            <p:cNvSpPr/>
            <p:nvPr/>
          </p:nvSpPr>
          <p:spPr>
            <a:xfrm rot="19800000">
              <a:off x="8722800" y="44888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1" name="CustomShape 268"/>
            <p:cNvSpPr/>
            <p:nvPr/>
          </p:nvSpPr>
          <p:spPr>
            <a:xfrm rot="19800000">
              <a:off x="10063800" y="3715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2" name="CustomShape 269"/>
            <p:cNvSpPr/>
            <p:nvPr/>
          </p:nvSpPr>
          <p:spPr>
            <a:xfrm rot="19800000">
              <a:off x="10731960" y="332892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3" name="CustomShape 270"/>
            <p:cNvSpPr/>
            <p:nvPr/>
          </p:nvSpPr>
          <p:spPr>
            <a:xfrm rot="19800000">
              <a:off x="12072600" y="2554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4" name="CustomShape 271"/>
            <p:cNvSpPr/>
            <p:nvPr/>
          </p:nvSpPr>
          <p:spPr>
            <a:xfrm rot="19800000">
              <a:off x="12745080" y="21675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5" name="CustomShape 272"/>
            <p:cNvSpPr/>
            <p:nvPr/>
          </p:nvSpPr>
          <p:spPr>
            <a:xfrm rot="19800000">
              <a:off x="3368880" y="8354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6" name="CustomShape 273"/>
            <p:cNvSpPr/>
            <p:nvPr/>
          </p:nvSpPr>
          <p:spPr>
            <a:xfrm rot="19800000">
              <a:off x="4041000" y="79675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7" name="CustomShape 274"/>
            <p:cNvSpPr/>
            <p:nvPr/>
          </p:nvSpPr>
          <p:spPr>
            <a:xfrm rot="19800000">
              <a:off x="5378040" y="7194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8" name="CustomShape 275"/>
            <p:cNvSpPr/>
            <p:nvPr/>
          </p:nvSpPr>
          <p:spPr>
            <a:xfrm rot="19800000">
              <a:off x="6049800" y="680688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69" name="CustomShape 276"/>
            <p:cNvSpPr/>
            <p:nvPr/>
          </p:nvSpPr>
          <p:spPr>
            <a:xfrm rot="19800000">
              <a:off x="7390800" y="6033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0" name="CustomShape 277"/>
            <p:cNvSpPr/>
            <p:nvPr/>
          </p:nvSpPr>
          <p:spPr>
            <a:xfrm rot="19800000">
              <a:off x="8060040" y="564624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1" name="CustomShape 278"/>
            <p:cNvSpPr/>
            <p:nvPr/>
          </p:nvSpPr>
          <p:spPr>
            <a:xfrm rot="19800000">
              <a:off x="9400680" y="4872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2" name="CustomShape 279"/>
            <p:cNvSpPr/>
            <p:nvPr/>
          </p:nvSpPr>
          <p:spPr>
            <a:xfrm rot="19800000">
              <a:off x="10072080" y="44852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3" name="CustomShape 280"/>
            <p:cNvSpPr/>
            <p:nvPr/>
          </p:nvSpPr>
          <p:spPr>
            <a:xfrm rot="19800000">
              <a:off x="11409840" y="3712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4" name="CustomShape 281"/>
            <p:cNvSpPr/>
            <p:nvPr/>
          </p:nvSpPr>
          <p:spPr>
            <a:xfrm rot="19800000">
              <a:off x="12081960" y="33242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5" name="CustomShape 282"/>
            <p:cNvSpPr/>
            <p:nvPr/>
          </p:nvSpPr>
          <p:spPr>
            <a:xfrm rot="19800000">
              <a:off x="4700880" y="83545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6" name="CustomShape 283"/>
            <p:cNvSpPr/>
            <p:nvPr/>
          </p:nvSpPr>
          <p:spPr>
            <a:xfrm rot="19800000">
              <a:off x="5371560" y="796716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7" name="CustomShape 284"/>
            <p:cNvSpPr/>
            <p:nvPr/>
          </p:nvSpPr>
          <p:spPr>
            <a:xfrm rot="19800000">
              <a:off x="6709680" y="7193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8" name="CustomShape 285"/>
            <p:cNvSpPr/>
            <p:nvPr/>
          </p:nvSpPr>
          <p:spPr>
            <a:xfrm rot="19800000">
              <a:off x="7381800" y="68061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79" name="CustomShape 286"/>
            <p:cNvSpPr/>
            <p:nvPr/>
          </p:nvSpPr>
          <p:spPr>
            <a:xfrm rot="19800000">
              <a:off x="8718840" y="6033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0" name="CustomShape 287"/>
            <p:cNvSpPr/>
            <p:nvPr/>
          </p:nvSpPr>
          <p:spPr>
            <a:xfrm rot="19800000">
              <a:off x="9390600" y="56455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1" name="CustomShape 288"/>
            <p:cNvSpPr/>
            <p:nvPr/>
          </p:nvSpPr>
          <p:spPr>
            <a:xfrm rot="19800000">
              <a:off x="10731600" y="4872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2" name="CustomShape 289"/>
            <p:cNvSpPr/>
            <p:nvPr/>
          </p:nvSpPr>
          <p:spPr>
            <a:xfrm rot="19800000">
              <a:off x="11399760" y="448560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3" name="CustomShape 290"/>
            <p:cNvSpPr/>
            <p:nvPr/>
          </p:nvSpPr>
          <p:spPr>
            <a:xfrm rot="19800000">
              <a:off x="12740400" y="3711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4" name="CustomShape 291"/>
            <p:cNvSpPr/>
            <p:nvPr/>
          </p:nvSpPr>
          <p:spPr>
            <a:xfrm rot="19800000">
              <a:off x="13412880" y="33242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5" name="CustomShape 292"/>
            <p:cNvSpPr/>
            <p:nvPr/>
          </p:nvSpPr>
          <p:spPr>
            <a:xfrm rot="19800000">
              <a:off x="4036680" y="9511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6" name="CustomShape 293"/>
            <p:cNvSpPr/>
            <p:nvPr/>
          </p:nvSpPr>
          <p:spPr>
            <a:xfrm rot="19800000">
              <a:off x="4708800" y="912456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7" name="CustomShape 294"/>
            <p:cNvSpPr/>
            <p:nvPr/>
          </p:nvSpPr>
          <p:spPr>
            <a:xfrm rot="19800000">
              <a:off x="6045840" y="83516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8" name="CustomShape 295"/>
            <p:cNvSpPr/>
            <p:nvPr/>
          </p:nvSpPr>
          <p:spPr>
            <a:xfrm rot="19800000">
              <a:off x="6717600" y="7963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89" name="CustomShape 296"/>
            <p:cNvSpPr/>
            <p:nvPr/>
          </p:nvSpPr>
          <p:spPr>
            <a:xfrm rot="19800000">
              <a:off x="8058600" y="7189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0" name="CustomShape 297"/>
            <p:cNvSpPr/>
            <p:nvPr/>
          </p:nvSpPr>
          <p:spPr>
            <a:xfrm rot="19800000">
              <a:off x="8728200" y="68029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1" name="CustomShape 298"/>
            <p:cNvSpPr/>
            <p:nvPr/>
          </p:nvSpPr>
          <p:spPr>
            <a:xfrm rot="19800000">
              <a:off x="10068480" y="6028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2" name="CustomShape 299"/>
            <p:cNvSpPr/>
            <p:nvPr/>
          </p:nvSpPr>
          <p:spPr>
            <a:xfrm rot="19800000">
              <a:off x="10739880" y="56419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3" name="CustomShape 300"/>
            <p:cNvSpPr/>
            <p:nvPr/>
          </p:nvSpPr>
          <p:spPr>
            <a:xfrm rot="19800000">
              <a:off x="12077640" y="4869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4" name="CustomShape 301"/>
            <p:cNvSpPr/>
            <p:nvPr/>
          </p:nvSpPr>
          <p:spPr>
            <a:xfrm rot="19800000">
              <a:off x="12749760" y="44809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5" name="CustomShape 302"/>
            <p:cNvSpPr/>
            <p:nvPr/>
          </p:nvSpPr>
          <p:spPr>
            <a:xfrm rot="19800000">
              <a:off x="5368680" y="95115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6" name="CustomShape 303"/>
            <p:cNvSpPr/>
            <p:nvPr/>
          </p:nvSpPr>
          <p:spPr>
            <a:xfrm rot="19800000">
              <a:off x="6039360" y="91238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7" name="CustomShape 304"/>
            <p:cNvSpPr/>
            <p:nvPr/>
          </p:nvSpPr>
          <p:spPr>
            <a:xfrm rot="19800000">
              <a:off x="7377480" y="8350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8" name="CustomShape 305"/>
            <p:cNvSpPr/>
            <p:nvPr/>
          </p:nvSpPr>
          <p:spPr>
            <a:xfrm rot="19800000">
              <a:off x="8049600" y="796284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499" name="CustomShape 306"/>
            <p:cNvSpPr/>
            <p:nvPr/>
          </p:nvSpPr>
          <p:spPr>
            <a:xfrm rot="19800000">
              <a:off x="9386640" y="71902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0" name="CustomShape 307"/>
            <p:cNvSpPr/>
            <p:nvPr/>
          </p:nvSpPr>
          <p:spPr>
            <a:xfrm rot="19800000">
              <a:off x="10058400" y="68025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1" name="CustomShape 308"/>
            <p:cNvSpPr/>
            <p:nvPr/>
          </p:nvSpPr>
          <p:spPr>
            <a:xfrm rot="19800000">
              <a:off x="11399400" y="602964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2" name="CustomShape 309"/>
            <p:cNvSpPr/>
            <p:nvPr/>
          </p:nvSpPr>
          <p:spPr>
            <a:xfrm rot="19800000">
              <a:off x="12067920" y="56422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3" name="CustomShape 310"/>
            <p:cNvSpPr/>
            <p:nvPr/>
          </p:nvSpPr>
          <p:spPr>
            <a:xfrm rot="19800000">
              <a:off x="13408200" y="4868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4" name="CustomShape 311"/>
            <p:cNvSpPr/>
            <p:nvPr/>
          </p:nvSpPr>
          <p:spPr>
            <a:xfrm rot="19800000">
              <a:off x="14080680" y="4481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5" name="CustomShape 312"/>
            <p:cNvSpPr/>
            <p:nvPr/>
          </p:nvSpPr>
          <p:spPr>
            <a:xfrm rot="19800000">
              <a:off x="4704480" y="10668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6" name="CustomShape 313"/>
            <p:cNvSpPr/>
            <p:nvPr/>
          </p:nvSpPr>
          <p:spPr>
            <a:xfrm rot="19800000">
              <a:off x="5376960" y="102812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7" name="CustomShape 314"/>
            <p:cNvSpPr/>
            <p:nvPr/>
          </p:nvSpPr>
          <p:spPr>
            <a:xfrm rot="19800000">
              <a:off x="6713640" y="9508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8" name="CustomShape 315"/>
            <p:cNvSpPr/>
            <p:nvPr/>
          </p:nvSpPr>
          <p:spPr>
            <a:xfrm rot="19800000">
              <a:off x="7385760" y="91206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09" name="CustomShape 316"/>
            <p:cNvSpPr/>
            <p:nvPr/>
          </p:nvSpPr>
          <p:spPr>
            <a:xfrm rot="19800000">
              <a:off x="8726400" y="8346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0" name="CustomShape 317"/>
            <p:cNvSpPr/>
            <p:nvPr/>
          </p:nvSpPr>
          <p:spPr>
            <a:xfrm rot="19800000">
              <a:off x="9396000" y="795996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1" name="CustomShape 318"/>
            <p:cNvSpPr/>
            <p:nvPr/>
          </p:nvSpPr>
          <p:spPr>
            <a:xfrm rot="19800000">
              <a:off x="10736640" y="7185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2" name="CustomShape 319"/>
            <p:cNvSpPr/>
            <p:nvPr/>
          </p:nvSpPr>
          <p:spPr>
            <a:xfrm rot="19800000">
              <a:off x="11407680" y="679896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3" name="CustomShape 320"/>
            <p:cNvSpPr/>
            <p:nvPr/>
          </p:nvSpPr>
          <p:spPr>
            <a:xfrm rot="19800000">
              <a:off x="12745800" y="6025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514" name="CustomShape 321"/>
            <p:cNvSpPr/>
            <p:nvPr/>
          </p:nvSpPr>
          <p:spPr>
            <a:xfrm rot="19800000">
              <a:off x="13417560" y="56379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2515" name="PlaceHolder 322"/>
          <p:cNvSpPr>
            <a:spLocks noGrp="1"/>
          </p:cNvSpPr>
          <p:nvPr>
            <p:ph type="body"/>
          </p:nvPr>
        </p:nvSpPr>
        <p:spPr>
          <a:xfrm>
            <a:off x="482760" y="343080"/>
            <a:ext cx="11255760" cy="610848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2516" name="PlaceHolder 323"/>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3" name="PlaceHolder 1"/>
          <p:cNvSpPr>
            <a:spLocks noGrp="1"/>
          </p:cNvSpPr>
          <p:nvPr>
            <p:ph type="body"/>
          </p:nvPr>
        </p:nvSpPr>
        <p:spPr>
          <a:xfrm>
            <a:off x="876240" y="825480"/>
            <a:ext cx="1257120" cy="5308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2554" name="PlaceHolder 2"/>
          <p:cNvSpPr>
            <a:spLocks noGrp="1"/>
          </p:cNvSpPr>
          <p:nvPr>
            <p:ph type="body"/>
          </p:nvPr>
        </p:nvSpPr>
        <p:spPr>
          <a:xfrm>
            <a:off x="2133720" y="825480"/>
            <a:ext cx="1257120" cy="5308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sp>
        <p:nvSpPr>
          <p:cNvPr id="2555" name="PlaceHolder 3"/>
          <p:cNvSpPr>
            <a:spLocks noGrp="1"/>
          </p:cNvSpPr>
          <p:nvPr>
            <p:ph type="body"/>
          </p:nvPr>
        </p:nvSpPr>
        <p:spPr>
          <a:xfrm>
            <a:off x="3390840" y="825480"/>
            <a:ext cx="1257120" cy="5308200"/>
          </a:xfrm>
          <a:prstGeom prst="rect">
            <a:avLst/>
          </a:prstGeom>
        </p:spPr>
        <p:txBody>
          <a:bodyPr lIns="90000" rIns="90000" tIns="45000" bIns="45000">
            <a:noAutofit/>
          </a:bodyPr>
          <a:p>
            <a:pPr marL="432000" indent="-324000" algn="ctr">
              <a:spcBef>
                <a:spcPts val="1417"/>
              </a:spcBef>
              <a:buClr>
                <a:srgbClr val="000000"/>
              </a:buClr>
              <a:buSzPct val="45000"/>
              <a:buFont typeface="Wingdings" charset="2"/>
              <a:buChar char=""/>
            </a:pPr>
            <a:r>
              <a:rPr b="0" lang="ja-JP" sz="1800" spc="-1" strike="noStrike">
                <a:solidFill>
                  <a:srgbClr val="000000"/>
                </a:solidFill>
                <a:latin typeface="Calibri"/>
              </a:rPr>
              <a:t>アウトラインテキストの書式を編集するにはクリックします。</a:t>
            </a:r>
            <a:endParaRPr b="0" lang="id-ID" sz="1800" spc="-1" strike="noStrike">
              <a:solidFill>
                <a:srgbClr val="000000"/>
              </a:solidFill>
              <a:latin typeface="Calibri"/>
            </a:endParaRPr>
          </a:p>
          <a:p>
            <a:pPr lvl="1" marL="864000" indent="-324000" algn="ctr">
              <a:spcBef>
                <a:spcPts val="1134"/>
              </a:spcBef>
              <a:buClr>
                <a:srgbClr val="000000"/>
              </a:buClr>
              <a:buSzPct val="75000"/>
              <a:buFont typeface="Symbol" charset="2"/>
              <a:buChar char=""/>
            </a:pPr>
            <a:r>
              <a:rPr b="0" lang="id-ID" sz="1800" spc="-1" strike="noStrike">
                <a:solidFill>
                  <a:srgbClr val="000000"/>
                </a:solidFill>
                <a:latin typeface="Calibri"/>
              </a:rPr>
              <a:t>2</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2" marL="1296000" indent="-288000" algn="ctr">
              <a:spcBef>
                <a:spcPts val="850"/>
              </a:spcBef>
              <a:buClr>
                <a:srgbClr val="000000"/>
              </a:buClr>
              <a:buSzPct val="45000"/>
              <a:buFont typeface="Wingdings" charset="2"/>
              <a:buChar char=""/>
            </a:pPr>
            <a:r>
              <a:rPr b="0" lang="id-ID" sz="1800" spc="-1" strike="noStrike">
                <a:solidFill>
                  <a:srgbClr val="000000"/>
                </a:solidFill>
                <a:latin typeface="Calibri"/>
              </a:rPr>
              <a:t>3</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3" marL="1728000" indent="-216000" algn="ctr">
              <a:spcBef>
                <a:spcPts val="567"/>
              </a:spcBef>
              <a:buClr>
                <a:srgbClr val="000000"/>
              </a:buClr>
              <a:buSzPct val="75000"/>
              <a:buFont typeface="Symbol" charset="2"/>
              <a:buChar char=""/>
            </a:pPr>
            <a:r>
              <a:rPr b="0" lang="id-ID" sz="1800" spc="-1" strike="noStrike">
                <a:solidFill>
                  <a:srgbClr val="000000"/>
                </a:solidFill>
                <a:latin typeface="Calibri"/>
              </a:rPr>
              <a:t>4</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4" marL="2160000" indent="-216000" algn="ctr">
              <a:spcBef>
                <a:spcPts val="283"/>
              </a:spcBef>
              <a:buClr>
                <a:srgbClr val="000000"/>
              </a:buClr>
              <a:buSzPct val="45000"/>
              <a:buFont typeface="Wingdings" charset="2"/>
              <a:buChar char=""/>
            </a:pPr>
            <a:r>
              <a:rPr b="0" lang="id-ID" sz="1800" spc="-1" strike="noStrike">
                <a:solidFill>
                  <a:srgbClr val="000000"/>
                </a:solidFill>
                <a:latin typeface="Calibri"/>
              </a:rPr>
              <a:t>5</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5" marL="2592000" indent="-216000" algn="ctr">
              <a:spcBef>
                <a:spcPts val="283"/>
              </a:spcBef>
              <a:buClr>
                <a:srgbClr val="000000"/>
              </a:buClr>
              <a:buSzPct val="45000"/>
              <a:buFont typeface="Wingdings" charset="2"/>
              <a:buChar char=""/>
            </a:pPr>
            <a:r>
              <a:rPr b="0" lang="id-ID" sz="1800" spc="-1" strike="noStrike">
                <a:solidFill>
                  <a:srgbClr val="000000"/>
                </a:solidFill>
                <a:latin typeface="Calibri"/>
              </a:rPr>
              <a:t>6</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a:p>
            <a:pPr lvl="6" marL="3024000" indent="-216000" algn="ctr">
              <a:spcBef>
                <a:spcPts val="283"/>
              </a:spcBef>
              <a:buClr>
                <a:srgbClr val="000000"/>
              </a:buClr>
              <a:buSzPct val="45000"/>
              <a:buFont typeface="Wingdings" charset="2"/>
              <a:buChar char=""/>
            </a:pPr>
            <a:r>
              <a:rPr b="0" lang="id-ID" sz="1800" spc="-1" strike="noStrike">
                <a:solidFill>
                  <a:srgbClr val="000000"/>
                </a:solidFill>
                <a:latin typeface="Calibri"/>
              </a:rPr>
              <a:t>7</a:t>
            </a:r>
            <a:r>
              <a:rPr b="0" lang="ja-JP" sz="1800" spc="-1" strike="noStrike">
                <a:solidFill>
                  <a:srgbClr val="000000"/>
                </a:solidFill>
                <a:latin typeface="Calibri"/>
              </a:rPr>
              <a:t>レベル目のアウトライン</a:t>
            </a:r>
            <a:endParaRPr b="0" lang="id-ID" sz="1800" spc="-1" strike="noStrike">
              <a:solidFill>
                <a:srgbClr val="000000"/>
              </a:solidFill>
              <a:latin typeface="Calibri"/>
            </a:endParaRPr>
          </a:p>
        </p:txBody>
      </p:sp>
      <p:grpSp>
        <p:nvGrpSpPr>
          <p:cNvPr id="2556" name="Group 4"/>
          <p:cNvGrpSpPr/>
          <p:nvPr/>
        </p:nvGrpSpPr>
        <p:grpSpPr>
          <a:xfrm>
            <a:off x="7632720" y="-4856760"/>
            <a:ext cx="16786440" cy="16673040"/>
            <a:chOff x="7632720" y="-4856760"/>
            <a:chExt cx="16786440" cy="16673040"/>
          </a:xfrm>
        </p:grpSpPr>
        <p:sp>
          <p:nvSpPr>
            <p:cNvPr id="2557" name="CustomShape 5"/>
            <p:cNvSpPr/>
            <p:nvPr/>
          </p:nvSpPr>
          <p:spPr>
            <a:xfrm rot="19800000">
              <a:off x="9207720" y="12546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58" name="CustomShape 6"/>
            <p:cNvSpPr/>
            <p:nvPr/>
          </p:nvSpPr>
          <p:spPr>
            <a:xfrm rot="19800000">
              <a:off x="9873360" y="939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59" name="CustomShape 7"/>
            <p:cNvSpPr/>
            <p:nvPr/>
          </p:nvSpPr>
          <p:spPr>
            <a:xfrm rot="19800000">
              <a:off x="10545120" y="12564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60" name="CustomShape 8"/>
            <p:cNvSpPr/>
            <p:nvPr/>
          </p:nvSpPr>
          <p:spPr>
            <a:xfrm rot="19800000">
              <a:off x="11216880" y="24213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61" name="CustomShape 9"/>
            <p:cNvSpPr/>
            <p:nvPr/>
          </p:nvSpPr>
          <p:spPr>
            <a:xfrm rot="19800000">
              <a:off x="11888640" y="3583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62" name="CustomShape 10"/>
            <p:cNvSpPr/>
            <p:nvPr/>
          </p:nvSpPr>
          <p:spPr>
            <a:xfrm rot="19800000">
              <a:off x="12560400" y="47484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63" name="CustomShape 11"/>
            <p:cNvSpPr/>
            <p:nvPr/>
          </p:nvSpPr>
          <p:spPr>
            <a:xfrm rot="19800000">
              <a:off x="13232520" y="59108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64" name="CustomShape 12"/>
            <p:cNvSpPr/>
            <p:nvPr/>
          </p:nvSpPr>
          <p:spPr>
            <a:xfrm rot="19800000">
              <a:off x="13903920" y="70754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65" name="CustomShape 13"/>
            <p:cNvSpPr/>
            <p:nvPr/>
          </p:nvSpPr>
          <p:spPr>
            <a:xfrm rot="19800000">
              <a:off x="14576040" y="82378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66" name="CustomShape 14"/>
            <p:cNvSpPr/>
            <p:nvPr/>
          </p:nvSpPr>
          <p:spPr>
            <a:xfrm rot="19800000">
              <a:off x="9879480" y="24192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67" name="CustomShape 15"/>
            <p:cNvSpPr/>
            <p:nvPr/>
          </p:nvSpPr>
          <p:spPr>
            <a:xfrm rot="19800000">
              <a:off x="10551240" y="35816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68" name="CustomShape 16"/>
            <p:cNvSpPr/>
            <p:nvPr/>
          </p:nvSpPr>
          <p:spPr>
            <a:xfrm rot="19800000">
              <a:off x="11223000" y="47462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69" name="CustomShape 17"/>
            <p:cNvSpPr/>
            <p:nvPr/>
          </p:nvSpPr>
          <p:spPr>
            <a:xfrm rot="19800000">
              <a:off x="11894760" y="59086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70" name="CustomShape 18"/>
            <p:cNvSpPr/>
            <p:nvPr/>
          </p:nvSpPr>
          <p:spPr>
            <a:xfrm rot="19800000">
              <a:off x="12566520" y="70736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71" name="CustomShape 19"/>
            <p:cNvSpPr/>
            <p:nvPr/>
          </p:nvSpPr>
          <p:spPr>
            <a:xfrm rot="19800000">
              <a:off x="13238280" y="82360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72" name="CustomShape 20"/>
            <p:cNvSpPr/>
            <p:nvPr/>
          </p:nvSpPr>
          <p:spPr>
            <a:xfrm rot="19800000">
              <a:off x="13910040" y="9400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73" name="CustomShape 21"/>
            <p:cNvSpPr/>
            <p:nvPr/>
          </p:nvSpPr>
          <p:spPr>
            <a:xfrm rot="19800000">
              <a:off x="11222640" y="91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74" name="CustomShape 22"/>
            <p:cNvSpPr/>
            <p:nvPr/>
          </p:nvSpPr>
          <p:spPr>
            <a:xfrm rot="19800000">
              <a:off x="11888280" y="-1068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75" name="CustomShape 23"/>
            <p:cNvSpPr/>
            <p:nvPr/>
          </p:nvSpPr>
          <p:spPr>
            <a:xfrm rot="19800000">
              <a:off x="12560040" y="932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76" name="CustomShape 24"/>
            <p:cNvSpPr/>
            <p:nvPr/>
          </p:nvSpPr>
          <p:spPr>
            <a:xfrm rot="19800000">
              <a:off x="13231800" y="12578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77" name="CustomShape 25"/>
            <p:cNvSpPr/>
            <p:nvPr/>
          </p:nvSpPr>
          <p:spPr>
            <a:xfrm rot="19800000">
              <a:off x="13903560" y="24202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78" name="CustomShape 26"/>
            <p:cNvSpPr/>
            <p:nvPr/>
          </p:nvSpPr>
          <p:spPr>
            <a:xfrm rot="19800000">
              <a:off x="14575320" y="3584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79" name="CustomShape 27"/>
            <p:cNvSpPr/>
            <p:nvPr/>
          </p:nvSpPr>
          <p:spPr>
            <a:xfrm rot="19800000">
              <a:off x="15247080" y="4747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80" name="CustomShape 28"/>
            <p:cNvSpPr/>
            <p:nvPr/>
          </p:nvSpPr>
          <p:spPr>
            <a:xfrm rot="19800000">
              <a:off x="15918840" y="59122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81" name="CustomShape 29"/>
            <p:cNvSpPr/>
            <p:nvPr/>
          </p:nvSpPr>
          <p:spPr>
            <a:xfrm rot="19800000">
              <a:off x="16590600" y="70747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82" name="CustomShape 30"/>
            <p:cNvSpPr/>
            <p:nvPr/>
          </p:nvSpPr>
          <p:spPr>
            <a:xfrm rot="19800000">
              <a:off x="11894040" y="12560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83" name="CustomShape 31"/>
            <p:cNvSpPr/>
            <p:nvPr/>
          </p:nvSpPr>
          <p:spPr>
            <a:xfrm rot="19800000">
              <a:off x="12566160" y="24184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84" name="CustomShape 32"/>
            <p:cNvSpPr/>
            <p:nvPr/>
          </p:nvSpPr>
          <p:spPr>
            <a:xfrm rot="19800000">
              <a:off x="13237920" y="35830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85" name="CustomShape 33"/>
            <p:cNvSpPr/>
            <p:nvPr/>
          </p:nvSpPr>
          <p:spPr>
            <a:xfrm rot="19800000">
              <a:off x="13909680" y="47455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86" name="CustomShape 34"/>
            <p:cNvSpPr/>
            <p:nvPr/>
          </p:nvSpPr>
          <p:spPr>
            <a:xfrm rot="19800000">
              <a:off x="14581440" y="59101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87" name="CustomShape 35"/>
            <p:cNvSpPr/>
            <p:nvPr/>
          </p:nvSpPr>
          <p:spPr>
            <a:xfrm rot="19800000">
              <a:off x="15253200" y="7072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88" name="CustomShape 36"/>
            <p:cNvSpPr/>
            <p:nvPr/>
          </p:nvSpPr>
          <p:spPr>
            <a:xfrm rot="19800000">
              <a:off x="15924960" y="82375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89" name="CustomShape 37"/>
            <p:cNvSpPr/>
            <p:nvPr/>
          </p:nvSpPr>
          <p:spPr>
            <a:xfrm rot="19800000">
              <a:off x="13238280" y="-107208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590" name="CustomShape 38"/>
            <p:cNvSpPr/>
            <p:nvPr/>
          </p:nvSpPr>
          <p:spPr>
            <a:xfrm rot="19800000">
              <a:off x="13903200" y="-22320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91" name="CustomShape 39"/>
            <p:cNvSpPr/>
            <p:nvPr/>
          </p:nvSpPr>
          <p:spPr>
            <a:xfrm rot="19800000">
              <a:off x="14574960" y="-10695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92" name="CustomShape 40"/>
            <p:cNvSpPr/>
            <p:nvPr/>
          </p:nvSpPr>
          <p:spPr>
            <a:xfrm rot="19800000">
              <a:off x="15246720" y="946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93" name="CustomShape 41"/>
            <p:cNvSpPr/>
            <p:nvPr/>
          </p:nvSpPr>
          <p:spPr>
            <a:xfrm rot="19800000">
              <a:off x="15918480" y="12571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94" name="CustomShape 42"/>
            <p:cNvSpPr/>
            <p:nvPr/>
          </p:nvSpPr>
          <p:spPr>
            <a:xfrm rot="19800000">
              <a:off x="16590240" y="24217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95" name="CustomShape 43"/>
            <p:cNvSpPr/>
            <p:nvPr/>
          </p:nvSpPr>
          <p:spPr>
            <a:xfrm rot="19800000">
              <a:off x="17262000" y="35841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96" name="CustomShape 44"/>
            <p:cNvSpPr/>
            <p:nvPr/>
          </p:nvSpPr>
          <p:spPr>
            <a:xfrm rot="19800000">
              <a:off x="17933760" y="47487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597" name="CustomShape 45"/>
            <p:cNvSpPr/>
            <p:nvPr/>
          </p:nvSpPr>
          <p:spPr>
            <a:xfrm rot="19800000">
              <a:off x="18605520" y="59112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598" name="CustomShape 46"/>
            <p:cNvSpPr/>
            <p:nvPr/>
          </p:nvSpPr>
          <p:spPr>
            <a:xfrm rot="19800000">
              <a:off x="13910040" y="9252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599" name="CustomShape 47"/>
            <p:cNvSpPr/>
            <p:nvPr/>
          </p:nvSpPr>
          <p:spPr>
            <a:xfrm rot="19800000">
              <a:off x="14582160" y="125496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00" name="CustomShape 48"/>
            <p:cNvSpPr/>
            <p:nvPr/>
          </p:nvSpPr>
          <p:spPr>
            <a:xfrm rot="19800000">
              <a:off x="15253560" y="241956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01" name="CustomShape 49"/>
            <p:cNvSpPr/>
            <p:nvPr/>
          </p:nvSpPr>
          <p:spPr>
            <a:xfrm rot="19800000">
              <a:off x="15925680" y="358200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02" name="CustomShape 50"/>
            <p:cNvSpPr/>
            <p:nvPr/>
          </p:nvSpPr>
          <p:spPr>
            <a:xfrm rot="19800000">
              <a:off x="16597440" y="474660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03" name="CustomShape 51"/>
            <p:cNvSpPr/>
            <p:nvPr/>
          </p:nvSpPr>
          <p:spPr>
            <a:xfrm rot="19800000">
              <a:off x="17269200" y="5909040"/>
              <a:ext cx="1550160" cy="1344600"/>
            </a:xfrm>
            <a:custGeom>
              <a:avLst/>
              <a:gdLst/>
              <a:ahLst/>
              <a:rect l="l" t="t" r="r" b="b"/>
              <a:pathLst>
                <a:path w="1191" h="1033">
                  <a:moveTo>
                    <a:pt x="297" y="1033"/>
                  </a:moveTo>
                  <a:lnTo>
                    <a:pt x="0" y="515"/>
                  </a:lnTo>
                  <a:lnTo>
                    <a:pt x="297" y="0"/>
                  </a:lnTo>
                  <a:lnTo>
                    <a:pt x="893" y="0"/>
                  </a:lnTo>
                  <a:lnTo>
                    <a:pt x="1191" y="515"/>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04" name="CustomShape 52"/>
            <p:cNvSpPr/>
            <p:nvPr/>
          </p:nvSpPr>
          <p:spPr>
            <a:xfrm rot="19800000">
              <a:off x="17940960" y="7073640"/>
              <a:ext cx="1550160" cy="1342080"/>
            </a:xfrm>
            <a:custGeom>
              <a:avLst/>
              <a:gdLst/>
              <a:ahLst/>
              <a:rect l="l" t="t" r="r" b="b"/>
              <a:pathLst>
                <a:path w="1191" h="1031">
                  <a:moveTo>
                    <a:pt x="297" y="1031"/>
                  </a:moveTo>
                  <a:lnTo>
                    <a:pt x="0" y="515"/>
                  </a:lnTo>
                  <a:lnTo>
                    <a:pt x="297" y="0"/>
                  </a:lnTo>
                  <a:lnTo>
                    <a:pt x="893" y="0"/>
                  </a:lnTo>
                  <a:lnTo>
                    <a:pt x="1191" y="515"/>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05" name="CustomShape 53"/>
            <p:cNvSpPr/>
            <p:nvPr/>
          </p:nvSpPr>
          <p:spPr>
            <a:xfrm rot="19800000">
              <a:off x="15253200" y="-22352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06" name="CustomShape 54"/>
            <p:cNvSpPr/>
            <p:nvPr/>
          </p:nvSpPr>
          <p:spPr>
            <a:xfrm rot="19800000">
              <a:off x="15917760" y="-33955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07" name="CustomShape 55"/>
            <p:cNvSpPr/>
            <p:nvPr/>
          </p:nvSpPr>
          <p:spPr>
            <a:xfrm rot="19800000">
              <a:off x="16589520" y="-223308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08" name="CustomShape 56"/>
            <p:cNvSpPr/>
            <p:nvPr/>
          </p:nvSpPr>
          <p:spPr>
            <a:xfrm rot="19800000">
              <a:off x="17261280" y="-106812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09" name="CustomShape 57"/>
            <p:cNvSpPr/>
            <p:nvPr/>
          </p:nvSpPr>
          <p:spPr>
            <a:xfrm rot="19800000">
              <a:off x="17933400" y="939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10" name="CustomShape 58"/>
            <p:cNvSpPr/>
            <p:nvPr/>
          </p:nvSpPr>
          <p:spPr>
            <a:xfrm rot="19800000">
              <a:off x="18604800" y="125856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11" name="CustomShape 59"/>
            <p:cNvSpPr/>
            <p:nvPr/>
          </p:nvSpPr>
          <p:spPr>
            <a:xfrm rot="19800000">
              <a:off x="19276920" y="24210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12" name="CustomShape 60"/>
            <p:cNvSpPr/>
            <p:nvPr/>
          </p:nvSpPr>
          <p:spPr>
            <a:xfrm rot="19800000">
              <a:off x="19948680" y="35856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13" name="CustomShape 61"/>
            <p:cNvSpPr/>
            <p:nvPr/>
          </p:nvSpPr>
          <p:spPr>
            <a:xfrm rot="19800000">
              <a:off x="20620440" y="474804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14" name="CustomShape 62"/>
            <p:cNvSpPr/>
            <p:nvPr/>
          </p:nvSpPr>
          <p:spPr>
            <a:xfrm rot="19800000">
              <a:off x="15924960" y="-10706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15" name="CustomShape 63"/>
            <p:cNvSpPr/>
            <p:nvPr/>
          </p:nvSpPr>
          <p:spPr>
            <a:xfrm rot="19800000">
              <a:off x="16596720" y="91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16" name="CustomShape 64"/>
            <p:cNvSpPr/>
            <p:nvPr/>
          </p:nvSpPr>
          <p:spPr>
            <a:xfrm rot="19800000">
              <a:off x="17268480" y="12564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17" name="CustomShape 65"/>
            <p:cNvSpPr/>
            <p:nvPr/>
          </p:nvSpPr>
          <p:spPr>
            <a:xfrm rot="19800000">
              <a:off x="17940240" y="24188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18" name="CustomShape 66"/>
            <p:cNvSpPr/>
            <p:nvPr/>
          </p:nvSpPr>
          <p:spPr>
            <a:xfrm rot="19800000">
              <a:off x="18612000" y="35834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19" name="CustomShape 67"/>
            <p:cNvSpPr/>
            <p:nvPr/>
          </p:nvSpPr>
          <p:spPr>
            <a:xfrm rot="19800000">
              <a:off x="19284120" y="47458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20" name="CustomShape 68"/>
            <p:cNvSpPr/>
            <p:nvPr/>
          </p:nvSpPr>
          <p:spPr>
            <a:xfrm rot="19800000">
              <a:off x="19955520" y="59104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21" name="CustomShape 69"/>
            <p:cNvSpPr/>
            <p:nvPr/>
          </p:nvSpPr>
          <p:spPr>
            <a:xfrm rot="19800000">
              <a:off x="17268120" y="-339840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22" name="CustomShape 70"/>
            <p:cNvSpPr/>
            <p:nvPr/>
          </p:nvSpPr>
          <p:spPr>
            <a:xfrm rot="19800000">
              <a:off x="17933760" y="-45590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23" name="CustomShape 71"/>
            <p:cNvSpPr/>
            <p:nvPr/>
          </p:nvSpPr>
          <p:spPr>
            <a:xfrm rot="19800000">
              <a:off x="18605520" y="-33966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24" name="CustomShape 72"/>
            <p:cNvSpPr/>
            <p:nvPr/>
          </p:nvSpPr>
          <p:spPr>
            <a:xfrm rot="19800000">
              <a:off x="19277280" y="-22316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25" name="CustomShape 73"/>
            <p:cNvSpPr/>
            <p:nvPr/>
          </p:nvSpPr>
          <p:spPr>
            <a:xfrm rot="19800000">
              <a:off x="19949040" y="-106920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26" name="CustomShape 74"/>
            <p:cNvSpPr/>
            <p:nvPr/>
          </p:nvSpPr>
          <p:spPr>
            <a:xfrm rot="19800000">
              <a:off x="20620800" y="9504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27" name="CustomShape 75"/>
            <p:cNvSpPr/>
            <p:nvPr/>
          </p:nvSpPr>
          <p:spPr>
            <a:xfrm rot="19800000">
              <a:off x="21292920" y="125748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28" name="CustomShape 76"/>
            <p:cNvSpPr/>
            <p:nvPr/>
          </p:nvSpPr>
          <p:spPr>
            <a:xfrm rot="19800000">
              <a:off x="21964320" y="2422080"/>
              <a:ext cx="1550160" cy="1342080"/>
            </a:xfrm>
            <a:custGeom>
              <a:avLst/>
              <a:gdLst/>
              <a:ahLst/>
              <a:rect l="l" t="t" r="r" b="b"/>
              <a:pathLst>
                <a:path w="1191" h="1031">
                  <a:moveTo>
                    <a:pt x="297" y="1031"/>
                  </a:moveTo>
                  <a:lnTo>
                    <a:pt x="0" y="516"/>
                  </a:lnTo>
                  <a:lnTo>
                    <a:pt x="297" y="0"/>
                  </a:lnTo>
                  <a:lnTo>
                    <a:pt x="893" y="0"/>
                  </a:lnTo>
                  <a:lnTo>
                    <a:pt x="1191" y="516"/>
                  </a:lnTo>
                  <a:lnTo>
                    <a:pt x="893" y="1031"/>
                  </a:lnTo>
                  <a:lnTo>
                    <a:pt x="297" y="1031"/>
                  </a:lnTo>
                  <a:close/>
                </a:path>
              </a:pathLst>
            </a:custGeom>
            <a:noFill/>
            <a:ln w="11160">
              <a:solidFill>
                <a:schemeClr val="bg1">
                  <a:lumMod val="95000"/>
                </a:schemeClr>
              </a:solidFill>
              <a:miter/>
            </a:ln>
          </p:spPr>
          <p:style>
            <a:lnRef idx="0"/>
            <a:fillRef idx="0"/>
            <a:effectRef idx="0"/>
            <a:fontRef idx="minor"/>
          </p:style>
        </p:sp>
        <p:sp>
          <p:nvSpPr>
            <p:cNvPr id="2629" name="CustomShape 77"/>
            <p:cNvSpPr/>
            <p:nvPr/>
          </p:nvSpPr>
          <p:spPr>
            <a:xfrm rot="19800000">
              <a:off x="22636440" y="3584520"/>
              <a:ext cx="1550160" cy="1344600"/>
            </a:xfrm>
            <a:custGeom>
              <a:avLst/>
              <a:gdLst/>
              <a:ahLst/>
              <a:rect l="l" t="t" r="r" b="b"/>
              <a:pathLst>
                <a:path w="1191" h="1033">
                  <a:moveTo>
                    <a:pt x="297" y="1033"/>
                  </a:moveTo>
                  <a:lnTo>
                    <a:pt x="0" y="518"/>
                  </a:lnTo>
                  <a:lnTo>
                    <a:pt x="297" y="0"/>
                  </a:lnTo>
                  <a:lnTo>
                    <a:pt x="893" y="0"/>
                  </a:lnTo>
                  <a:lnTo>
                    <a:pt x="1191" y="518"/>
                  </a:lnTo>
                  <a:lnTo>
                    <a:pt x="893" y="1033"/>
                  </a:lnTo>
                  <a:lnTo>
                    <a:pt x="297" y="1033"/>
                  </a:lnTo>
                  <a:close/>
                </a:path>
              </a:pathLst>
            </a:custGeom>
            <a:noFill/>
            <a:ln w="11160">
              <a:solidFill>
                <a:schemeClr val="bg1">
                  <a:lumMod val="95000"/>
                </a:schemeClr>
              </a:solidFill>
              <a:miter/>
            </a:ln>
          </p:spPr>
          <p:style>
            <a:lnRef idx="0"/>
            <a:fillRef idx="0"/>
            <a:effectRef idx="0"/>
            <a:fontRef idx="minor"/>
          </p:style>
        </p:sp>
        <p:sp>
          <p:nvSpPr>
            <p:cNvPr id="2630" name="CustomShape 78"/>
            <p:cNvSpPr/>
            <p:nvPr/>
          </p:nvSpPr>
          <p:spPr>
            <a:xfrm rot="19800000">
              <a:off x="17939880" y="-22338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31" name="CustomShape 79"/>
            <p:cNvSpPr/>
            <p:nvPr/>
          </p:nvSpPr>
          <p:spPr>
            <a:xfrm rot="19800000">
              <a:off x="18611640" y="-107136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32" name="CustomShape 80"/>
            <p:cNvSpPr/>
            <p:nvPr/>
          </p:nvSpPr>
          <p:spPr>
            <a:xfrm rot="19800000">
              <a:off x="19283400" y="928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33" name="CustomShape 81"/>
            <p:cNvSpPr/>
            <p:nvPr/>
          </p:nvSpPr>
          <p:spPr>
            <a:xfrm rot="19800000">
              <a:off x="19955160" y="12553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34" name="CustomShape 82"/>
            <p:cNvSpPr/>
            <p:nvPr/>
          </p:nvSpPr>
          <p:spPr>
            <a:xfrm rot="19800000">
              <a:off x="20626920" y="24202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35" name="CustomShape 83"/>
            <p:cNvSpPr/>
            <p:nvPr/>
          </p:nvSpPr>
          <p:spPr>
            <a:xfrm rot="19800000">
              <a:off x="21298680" y="35827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36" name="CustomShape 84"/>
            <p:cNvSpPr/>
            <p:nvPr/>
          </p:nvSpPr>
          <p:spPr>
            <a:xfrm rot="19800000">
              <a:off x="21970440" y="47473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37" name="CustomShape 85"/>
            <p:cNvSpPr/>
            <p:nvPr/>
          </p:nvSpPr>
          <p:spPr>
            <a:xfrm rot="19800000">
              <a:off x="7864920" y="20300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38" name="CustomShape 86"/>
            <p:cNvSpPr/>
            <p:nvPr/>
          </p:nvSpPr>
          <p:spPr>
            <a:xfrm rot="19800000">
              <a:off x="8530560" y="86976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39" name="CustomShape 87"/>
            <p:cNvSpPr/>
            <p:nvPr/>
          </p:nvSpPr>
          <p:spPr>
            <a:xfrm rot="19800000">
              <a:off x="9202320" y="203220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40" name="CustomShape 88"/>
            <p:cNvSpPr/>
            <p:nvPr/>
          </p:nvSpPr>
          <p:spPr>
            <a:xfrm rot="19800000">
              <a:off x="9874080" y="319680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41" name="CustomShape 89"/>
            <p:cNvSpPr/>
            <p:nvPr/>
          </p:nvSpPr>
          <p:spPr>
            <a:xfrm rot="19800000">
              <a:off x="10545840" y="43592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42" name="CustomShape 90"/>
            <p:cNvSpPr/>
            <p:nvPr/>
          </p:nvSpPr>
          <p:spPr>
            <a:xfrm rot="19800000">
              <a:off x="11217600" y="55238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43" name="CustomShape 91"/>
            <p:cNvSpPr/>
            <p:nvPr/>
          </p:nvSpPr>
          <p:spPr>
            <a:xfrm rot="19800000">
              <a:off x="11889720" y="66862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44" name="CustomShape 92"/>
            <p:cNvSpPr/>
            <p:nvPr/>
          </p:nvSpPr>
          <p:spPr>
            <a:xfrm rot="19800000">
              <a:off x="12561120" y="78512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45" name="CustomShape 93"/>
            <p:cNvSpPr/>
            <p:nvPr/>
          </p:nvSpPr>
          <p:spPr>
            <a:xfrm rot="19800000">
              <a:off x="13233240" y="90136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46" name="CustomShape 94"/>
            <p:cNvSpPr/>
            <p:nvPr/>
          </p:nvSpPr>
          <p:spPr>
            <a:xfrm rot="19800000">
              <a:off x="8536680" y="319500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47" name="CustomShape 95"/>
            <p:cNvSpPr/>
            <p:nvPr/>
          </p:nvSpPr>
          <p:spPr>
            <a:xfrm rot="19800000">
              <a:off x="9208440" y="435744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48" name="CustomShape 96"/>
            <p:cNvSpPr/>
            <p:nvPr/>
          </p:nvSpPr>
          <p:spPr>
            <a:xfrm rot="19800000">
              <a:off x="9880200" y="552204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49" name="CustomShape 97"/>
            <p:cNvSpPr/>
            <p:nvPr/>
          </p:nvSpPr>
          <p:spPr>
            <a:xfrm rot="19800000">
              <a:off x="10551960" y="668448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50" name="CustomShape 98"/>
            <p:cNvSpPr/>
            <p:nvPr/>
          </p:nvSpPr>
          <p:spPr>
            <a:xfrm rot="19800000">
              <a:off x="11223720" y="784908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51" name="CustomShape 99"/>
            <p:cNvSpPr/>
            <p:nvPr/>
          </p:nvSpPr>
          <p:spPr>
            <a:xfrm rot="19800000">
              <a:off x="11895480" y="9011520"/>
              <a:ext cx="1550160" cy="1344600"/>
            </a:xfrm>
            <a:custGeom>
              <a:avLst/>
              <a:gdLst/>
              <a:ahLst/>
              <a:rect l="l" t="t" r="r" b="b"/>
              <a:pathLst>
                <a:path w="1191" h="1033">
                  <a:moveTo>
                    <a:pt x="298" y="1033"/>
                  </a:moveTo>
                  <a:lnTo>
                    <a:pt x="0" y="515"/>
                  </a:lnTo>
                  <a:lnTo>
                    <a:pt x="298" y="0"/>
                  </a:lnTo>
                  <a:lnTo>
                    <a:pt x="893" y="0"/>
                  </a:lnTo>
                  <a:lnTo>
                    <a:pt x="1191" y="515"/>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52" name="CustomShape 100"/>
            <p:cNvSpPr/>
            <p:nvPr/>
          </p:nvSpPr>
          <p:spPr>
            <a:xfrm rot="19800000">
              <a:off x="12567240" y="10176120"/>
              <a:ext cx="1550160" cy="1342080"/>
            </a:xfrm>
            <a:custGeom>
              <a:avLst/>
              <a:gdLst/>
              <a:ahLst/>
              <a:rect l="l" t="t" r="r" b="b"/>
              <a:pathLst>
                <a:path w="1191" h="1031">
                  <a:moveTo>
                    <a:pt x="298" y="1031"/>
                  </a:moveTo>
                  <a:lnTo>
                    <a:pt x="0" y="515"/>
                  </a:lnTo>
                  <a:lnTo>
                    <a:pt x="298" y="0"/>
                  </a:lnTo>
                  <a:lnTo>
                    <a:pt x="893" y="0"/>
                  </a:lnTo>
                  <a:lnTo>
                    <a:pt x="1191" y="515"/>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53" name="CustomShape 101"/>
            <p:cNvSpPr/>
            <p:nvPr/>
          </p:nvSpPr>
          <p:spPr>
            <a:xfrm rot="19800000">
              <a:off x="9879480" y="86688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54" name="CustomShape 102"/>
            <p:cNvSpPr/>
            <p:nvPr/>
          </p:nvSpPr>
          <p:spPr>
            <a:xfrm rot="19800000">
              <a:off x="10545480" y="-2930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55" name="CustomShape 103"/>
            <p:cNvSpPr/>
            <p:nvPr/>
          </p:nvSpPr>
          <p:spPr>
            <a:xfrm rot="19800000">
              <a:off x="11217240" y="86904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56" name="CustomShape 104"/>
            <p:cNvSpPr/>
            <p:nvPr/>
          </p:nvSpPr>
          <p:spPr>
            <a:xfrm rot="19800000">
              <a:off x="11889000" y="203364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57" name="CustomShape 105"/>
            <p:cNvSpPr/>
            <p:nvPr/>
          </p:nvSpPr>
          <p:spPr>
            <a:xfrm rot="19800000">
              <a:off x="12560760" y="319608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58" name="CustomShape 106"/>
            <p:cNvSpPr/>
            <p:nvPr/>
          </p:nvSpPr>
          <p:spPr>
            <a:xfrm rot="19800000">
              <a:off x="13232520" y="436068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59" name="CustomShape 107"/>
            <p:cNvSpPr/>
            <p:nvPr/>
          </p:nvSpPr>
          <p:spPr>
            <a:xfrm rot="19800000">
              <a:off x="13904280" y="552312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60" name="CustomShape 108"/>
            <p:cNvSpPr/>
            <p:nvPr/>
          </p:nvSpPr>
          <p:spPr>
            <a:xfrm rot="19800000">
              <a:off x="14576040" y="6687720"/>
              <a:ext cx="1550160" cy="1342080"/>
            </a:xfrm>
            <a:custGeom>
              <a:avLst/>
              <a:gdLst/>
              <a:ahLst/>
              <a:rect l="l" t="t" r="r" b="b"/>
              <a:pathLst>
                <a:path w="1191" h="1031">
                  <a:moveTo>
                    <a:pt x="298" y="1031"/>
                  </a:moveTo>
                  <a:lnTo>
                    <a:pt x="0" y="516"/>
                  </a:lnTo>
                  <a:lnTo>
                    <a:pt x="298" y="0"/>
                  </a:lnTo>
                  <a:lnTo>
                    <a:pt x="893" y="0"/>
                  </a:lnTo>
                  <a:lnTo>
                    <a:pt x="1191" y="516"/>
                  </a:lnTo>
                  <a:lnTo>
                    <a:pt x="893" y="1031"/>
                  </a:lnTo>
                  <a:lnTo>
                    <a:pt x="298" y="1031"/>
                  </a:lnTo>
                  <a:close/>
                </a:path>
              </a:pathLst>
            </a:custGeom>
            <a:noFill/>
            <a:ln w="11160">
              <a:solidFill>
                <a:schemeClr val="bg1">
                  <a:lumMod val="95000"/>
                </a:schemeClr>
              </a:solidFill>
              <a:miter/>
            </a:ln>
          </p:spPr>
          <p:style>
            <a:lnRef idx="0"/>
            <a:fillRef idx="0"/>
            <a:effectRef idx="0"/>
            <a:fontRef idx="minor"/>
          </p:style>
        </p:sp>
        <p:sp>
          <p:nvSpPr>
            <p:cNvPr id="2661" name="CustomShape 109"/>
            <p:cNvSpPr/>
            <p:nvPr/>
          </p:nvSpPr>
          <p:spPr>
            <a:xfrm rot="19800000">
              <a:off x="15247800" y="7850160"/>
              <a:ext cx="1550160" cy="1344600"/>
            </a:xfrm>
            <a:custGeom>
              <a:avLst/>
              <a:gdLst/>
              <a:ahLst/>
              <a:rect l="l" t="t" r="r" b="b"/>
              <a:pathLst>
                <a:path w="1191" h="1033">
                  <a:moveTo>
                    <a:pt x="298" y="1033"/>
                  </a:moveTo>
                  <a:lnTo>
                    <a:pt x="0" y="518"/>
                  </a:lnTo>
                  <a:lnTo>
                    <a:pt x="298" y="0"/>
                  </a:lnTo>
                  <a:lnTo>
                    <a:pt x="893" y="0"/>
                  </a:lnTo>
                  <a:lnTo>
                    <a:pt x="1191" y="518"/>
                  </a:lnTo>
                  <a:lnTo>
                    <a:pt x="893" y="1033"/>
                  </a:lnTo>
                  <a:lnTo>
                    <a:pt x="298" y="1033"/>
                  </a:lnTo>
                  <a:close/>
                </a:path>
              </a:pathLst>
            </a:custGeom>
            <a:noFill/>
            <a:ln w="11160">
              <a:solidFill>
                <a:schemeClr val="bg1">
                  <a:lumMod val="95000"/>
                </a:schemeClr>
              </a:solidFill>
              <a:miter/>
            </a:ln>
          </p:spPr>
          <p:style>
            <a:lnRef idx="0"/>
            <a:fillRef idx="0"/>
            <a:effectRef idx="0"/>
            <a:fontRef idx="minor"/>
          </p:style>
        </p:sp>
        <p:sp>
          <p:nvSpPr>
            <p:cNvPr id="2662" name="CustomShape 110"/>
            <p:cNvSpPr/>
            <p:nvPr/>
          </p:nvSpPr>
          <p:spPr>
            <a:xfrm rot="19800000">
              <a:off x="10551240" y="20314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63" name="CustomShape 111"/>
            <p:cNvSpPr/>
            <p:nvPr/>
          </p:nvSpPr>
          <p:spPr>
            <a:xfrm rot="19800000">
              <a:off x="11223360" y="31939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64" name="CustomShape 112"/>
            <p:cNvSpPr/>
            <p:nvPr/>
          </p:nvSpPr>
          <p:spPr>
            <a:xfrm rot="19800000">
              <a:off x="11894760" y="435888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65" name="CustomShape 113"/>
            <p:cNvSpPr/>
            <p:nvPr/>
          </p:nvSpPr>
          <p:spPr>
            <a:xfrm rot="19800000">
              <a:off x="12566880" y="552132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66" name="CustomShape 114"/>
            <p:cNvSpPr/>
            <p:nvPr/>
          </p:nvSpPr>
          <p:spPr>
            <a:xfrm rot="19800000">
              <a:off x="13238640" y="668592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67" name="CustomShape 115"/>
            <p:cNvSpPr/>
            <p:nvPr/>
          </p:nvSpPr>
          <p:spPr>
            <a:xfrm rot="19800000">
              <a:off x="13910400" y="7848360"/>
              <a:ext cx="1550160" cy="1344600"/>
            </a:xfrm>
            <a:custGeom>
              <a:avLst/>
              <a:gdLst/>
              <a:ahLst/>
              <a:rect l="l" t="t" r="r" b="b"/>
              <a:pathLst>
                <a:path w="1191" h="1033">
                  <a:moveTo>
                    <a:pt x="298" y="1033"/>
                  </a:moveTo>
                  <a:lnTo>
                    <a:pt x="0" y="515"/>
                  </a:lnTo>
                  <a:lnTo>
                    <a:pt x="298" y="0"/>
                  </a:lnTo>
                  <a:lnTo>
                    <a:pt x="894" y="0"/>
                  </a:lnTo>
                  <a:lnTo>
                    <a:pt x="1191"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68" name="CustomShape 116"/>
            <p:cNvSpPr/>
            <p:nvPr/>
          </p:nvSpPr>
          <p:spPr>
            <a:xfrm rot="19800000">
              <a:off x="14582160" y="9012960"/>
              <a:ext cx="1550160" cy="1342080"/>
            </a:xfrm>
            <a:custGeom>
              <a:avLst/>
              <a:gdLst/>
              <a:ahLst/>
              <a:rect l="l" t="t" r="r" b="b"/>
              <a:pathLst>
                <a:path w="1191" h="1031">
                  <a:moveTo>
                    <a:pt x="298" y="1031"/>
                  </a:moveTo>
                  <a:lnTo>
                    <a:pt x="0" y="515"/>
                  </a:lnTo>
                  <a:lnTo>
                    <a:pt x="298" y="0"/>
                  </a:lnTo>
                  <a:lnTo>
                    <a:pt x="894" y="0"/>
                  </a:lnTo>
                  <a:lnTo>
                    <a:pt x="1191"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69" name="CustomShape 117"/>
            <p:cNvSpPr/>
            <p:nvPr/>
          </p:nvSpPr>
          <p:spPr>
            <a:xfrm rot="19800000">
              <a:off x="11894400" y="-296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70" name="CustomShape 118"/>
            <p:cNvSpPr/>
            <p:nvPr/>
          </p:nvSpPr>
          <p:spPr>
            <a:xfrm rot="19800000">
              <a:off x="12560040" y="-1456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71" name="CustomShape 119"/>
            <p:cNvSpPr/>
            <p:nvPr/>
          </p:nvSpPr>
          <p:spPr>
            <a:xfrm rot="19800000">
              <a:off x="13232160" y="-2941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72" name="CustomShape 120"/>
            <p:cNvSpPr/>
            <p:nvPr/>
          </p:nvSpPr>
          <p:spPr>
            <a:xfrm rot="19800000">
              <a:off x="13903920" y="8704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73" name="CustomShape 121"/>
            <p:cNvSpPr/>
            <p:nvPr/>
          </p:nvSpPr>
          <p:spPr>
            <a:xfrm rot="19800000">
              <a:off x="14575680" y="203292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74" name="CustomShape 122"/>
            <p:cNvSpPr/>
            <p:nvPr/>
          </p:nvSpPr>
          <p:spPr>
            <a:xfrm rot="19800000">
              <a:off x="15247440" y="31975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75" name="CustomShape 123"/>
            <p:cNvSpPr/>
            <p:nvPr/>
          </p:nvSpPr>
          <p:spPr>
            <a:xfrm rot="19800000">
              <a:off x="15919200" y="435996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76" name="CustomShape 124"/>
            <p:cNvSpPr/>
            <p:nvPr/>
          </p:nvSpPr>
          <p:spPr>
            <a:xfrm rot="19800000">
              <a:off x="16590960" y="55245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77" name="CustomShape 125"/>
            <p:cNvSpPr/>
            <p:nvPr/>
          </p:nvSpPr>
          <p:spPr>
            <a:xfrm rot="19800000">
              <a:off x="17262720" y="66870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78" name="CustomShape 126"/>
            <p:cNvSpPr/>
            <p:nvPr/>
          </p:nvSpPr>
          <p:spPr>
            <a:xfrm rot="19800000">
              <a:off x="12566160" y="8679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79" name="CustomShape 127"/>
            <p:cNvSpPr/>
            <p:nvPr/>
          </p:nvSpPr>
          <p:spPr>
            <a:xfrm rot="19800000">
              <a:off x="13237920" y="203040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80" name="CustomShape 128"/>
            <p:cNvSpPr/>
            <p:nvPr/>
          </p:nvSpPr>
          <p:spPr>
            <a:xfrm rot="19800000">
              <a:off x="13909680" y="3195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81" name="CustomShape 129"/>
            <p:cNvSpPr/>
            <p:nvPr/>
          </p:nvSpPr>
          <p:spPr>
            <a:xfrm rot="19800000">
              <a:off x="14581440" y="4357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82" name="CustomShape 130"/>
            <p:cNvSpPr/>
            <p:nvPr/>
          </p:nvSpPr>
          <p:spPr>
            <a:xfrm rot="19800000">
              <a:off x="15253200" y="55224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83" name="CustomShape 131"/>
            <p:cNvSpPr/>
            <p:nvPr/>
          </p:nvSpPr>
          <p:spPr>
            <a:xfrm rot="19800000">
              <a:off x="15925320" y="66848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84" name="CustomShape 132"/>
            <p:cNvSpPr/>
            <p:nvPr/>
          </p:nvSpPr>
          <p:spPr>
            <a:xfrm rot="19800000">
              <a:off x="16596720" y="78494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85" name="CustomShape 133"/>
            <p:cNvSpPr/>
            <p:nvPr/>
          </p:nvSpPr>
          <p:spPr>
            <a:xfrm rot="19800000">
              <a:off x="13909320" y="-14594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86" name="CustomShape 134"/>
            <p:cNvSpPr/>
            <p:nvPr/>
          </p:nvSpPr>
          <p:spPr>
            <a:xfrm rot="19800000">
              <a:off x="14574960" y="-261972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87" name="CustomShape 135"/>
            <p:cNvSpPr/>
            <p:nvPr/>
          </p:nvSpPr>
          <p:spPr>
            <a:xfrm rot="19800000">
              <a:off x="15246720" y="-145728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88" name="CustomShape 136"/>
            <p:cNvSpPr/>
            <p:nvPr/>
          </p:nvSpPr>
          <p:spPr>
            <a:xfrm rot="19800000">
              <a:off x="15918480" y="-29268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89" name="CustomShape 137"/>
            <p:cNvSpPr/>
            <p:nvPr/>
          </p:nvSpPr>
          <p:spPr>
            <a:xfrm rot="19800000">
              <a:off x="16590600" y="8694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90" name="CustomShape 138"/>
            <p:cNvSpPr/>
            <p:nvPr/>
          </p:nvSpPr>
          <p:spPr>
            <a:xfrm rot="19800000">
              <a:off x="17262000" y="203436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91" name="CustomShape 139"/>
            <p:cNvSpPr/>
            <p:nvPr/>
          </p:nvSpPr>
          <p:spPr>
            <a:xfrm rot="19800000">
              <a:off x="17934120" y="319680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92" name="CustomShape 140"/>
            <p:cNvSpPr/>
            <p:nvPr/>
          </p:nvSpPr>
          <p:spPr>
            <a:xfrm rot="19800000">
              <a:off x="18605880" y="4361400"/>
              <a:ext cx="1550160" cy="1342080"/>
            </a:xfrm>
            <a:custGeom>
              <a:avLst/>
              <a:gdLst/>
              <a:ahLst/>
              <a:rect l="l" t="t" r="r" b="b"/>
              <a:pathLst>
                <a:path w="1191" h="1031">
                  <a:moveTo>
                    <a:pt x="298" y="1031"/>
                  </a:moveTo>
                  <a:lnTo>
                    <a:pt x="0" y="516"/>
                  </a:lnTo>
                  <a:lnTo>
                    <a:pt x="298" y="0"/>
                  </a:lnTo>
                  <a:lnTo>
                    <a:pt x="894" y="0"/>
                  </a:lnTo>
                  <a:lnTo>
                    <a:pt x="1191"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93" name="CustomShape 141"/>
            <p:cNvSpPr/>
            <p:nvPr/>
          </p:nvSpPr>
          <p:spPr>
            <a:xfrm rot="19800000">
              <a:off x="19277640" y="5523840"/>
              <a:ext cx="1550160" cy="1344600"/>
            </a:xfrm>
            <a:custGeom>
              <a:avLst/>
              <a:gdLst/>
              <a:ahLst/>
              <a:rect l="l" t="t" r="r" b="b"/>
              <a:pathLst>
                <a:path w="1191" h="1033">
                  <a:moveTo>
                    <a:pt x="298" y="1033"/>
                  </a:moveTo>
                  <a:lnTo>
                    <a:pt x="0" y="518"/>
                  </a:lnTo>
                  <a:lnTo>
                    <a:pt x="298" y="0"/>
                  </a:lnTo>
                  <a:lnTo>
                    <a:pt x="894" y="0"/>
                  </a:lnTo>
                  <a:lnTo>
                    <a:pt x="1191"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94" name="CustomShape 142"/>
            <p:cNvSpPr/>
            <p:nvPr/>
          </p:nvSpPr>
          <p:spPr>
            <a:xfrm rot="19800000">
              <a:off x="14581080" y="-294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95" name="CustomShape 143"/>
            <p:cNvSpPr/>
            <p:nvPr/>
          </p:nvSpPr>
          <p:spPr>
            <a:xfrm rot="19800000">
              <a:off x="15252840" y="86724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96" name="CustomShape 144"/>
            <p:cNvSpPr/>
            <p:nvPr/>
          </p:nvSpPr>
          <p:spPr>
            <a:xfrm rot="19800000">
              <a:off x="15924600" y="203184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97" name="CustomShape 145"/>
            <p:cNvSpPr/>
            <p:nvPr/>
          </p:nvSpPr>
          <p:spPr>
            <a:xfrm rot="19800000">
              <a:off x="16596360" y="319428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698" name="CustomShape 146"/>
            <p:cNvSpPr/>
            <p:nvPr/>
          </p:nvSpPr>
          <p:spPr>
            <a:xfrm rot="19800000">
              <a:off x="17268120" y="43588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699" name="CustomShape 147"/>
            <p:cNvSpPr/>
            <p:nvPr/>
          </p:nvSpPr>
          <p:spPr>
            <a:xfrm rot="19800000">
              <a:off x="17939880" y="55213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00" name="CustomShape 148"/>
            <p:cNvSpPr/>
            <p:nvPr/>
          </p:nvSpPr>
          <p:spPr>
            <a:xfrm rot="19800000">
              <a:off x="18611640" y="66862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01" name="CustomShape 149"/>
            <p:cNvSpPr/>
            <p:nvPr/>
          </p:nvSpPr>
          <p:spPr>
            <a:xfrm rot="19800000">
              <a:off x="15924240" y="-26229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02" name="CustomShape 150"/>
            <p:cNvSpPr/>
            <p:nvPr/>
          </p:nvSpPr>
          <p:spPr>
            <a:xfrm rot="19800000">
              <a:off x="16589880" y="-378324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03" name="CustomShape 151"/>
            <p:cNvSpPr/>
            <p:nvPr/>
          </p:nvSpPr>
          <p:spPr>
            <a:xfrm rot="19800000">
              <a:off x="17261640" y="-262080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04" name="CustomShape 152"/>
            <p:cNvSpPr/>
            <p:nvPr/>
          </p:nvSpPr>
          <p:spPr>
            <a:xfrm rot="19800000">
              <a:off x="17933400" y="-145620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05" name="CustomShape 153"/>
            <p:cNvSpPr/>
            <p:nvPr/>
          </p:nvSpPr>
          <p:spPr>
            <a:xfrm rot="19800000">
              <a:off x="18605160" y="-29376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06" name="CustomShape 154"/>
            <p:cNvSpPr/>
            <p:nvPr/>
          </p:nvSpPr>
          <p:spPr>
            <a:xfrm rot="19800000">
              <a:off x="19276920" y="8704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07" name="CustomShape 155"/>
            <p:cNvSpPr/>
            <p:nvPr/>
          </p:nvSpPr>
          <p:spPr>
            <a:xfrm rot="19800000">
              <a:off x="19948680" y="20329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08" name="CustomShape 156"/>
            <p:cNvSpPr/>
            <p:nvPr/>
          </p:nvSpPr>
          <p:spPr>
            <a:xfrm rot="19800000">
              <a:off x="20620440" y="3197880"/>
              <a:ext cx="1551600" cy="1342080"/>
            </a:xfrm>
            <a:custGeom>
              <a:avLst/>
              <a:gdLst/>
              <a:ahLst/>
              <a:rect l="l" t="t" r="r" b="b"/>
              <a:pathLst>
                <a:path w="1192" h="1031">
                  <a:moveTo>
                    <a:pt x="298" y="1031"/>
                  </a:moveTo>
                  <a:lnTo>
                    <a:pt x="0" y="516"/>
                  </a:lnTo>
                  <a:lnTo>
                    <a:pt x="298" y="0"/>
                  </a:lnTo>
                  <a:lnTo>
                    <a:pt x="894" y="0"/>
                  </a:lnTo>
                  <a:lnTo>
                    <a:pt x="1192" y="516"/>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09" name="CustomShape 157"/>
            <p:cNvSpPr/>
            <p:nvPr/>
          </p:nvSpPr>
          <p:spPr>
            <a:xfrm rot="19800000">
              <a:off x="21292200" y="4360320"/>
              <a:ext cx="1551600" cy="1344600"/>
            </a:xfrm>
            <a:custGeom>
              <a:avLst/>
              <a:gdLst/>
              <a:ahLst/>
              <a:rect l="l" t="t" r="r" b="b"/>
              <a:pathLst>
                <a:path w="1192" h="1033">
                  <a:moveTo>
                    <a:pt x="298" y="1033"/>
                  </a:moveTo>
                  <a:lnTo>
                    <a:pt x="0" y="518"/>
                  </a:lnTo>
                  <a:lnTo>
                    <a:pt x="298" y="0"/>
                  </a:lnTo>
                  <a:lnTo>
                    <a:pt x="894" y="0"/>
                  </a:lnTo>
                  <a:lnTo>
                    <a:pt x="1192" y="518"/>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10" name="CustomShape 158"/>
            <p:cNvSpPr/>
            <p:nvPr/>
          </p:nvSpPr>
          <p:spPr>
            <a:xfrm rot="19800000">
              <a:off x="16595640" y="-145800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11" name="CustomShape 159"/>
            <p:cNvSpPr/>
            <p:nvPr/>
          </p:nvSpPr>
          <p:spPr>
            <a:xfrm rot="19800000">
              <a:off x="17267760" y="-2955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12" name="CustomShape 160"/>
            <p:cNvSpPr/>
            <p:nvPr/>
          </p:nvSpPr>
          <p:spPr>
            <a:xfrm rot="19800000">
              <a:off x="17939520" y="86868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13" name="CustomShape 161"/>
            <p:cNvSpPr/>
            <p:nvPr/>
          </p:nvSpPr>
          <p:spPr>
            <a:xfrm rot="19800000">
              <a:off x="18611280" y="203112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14" name="CustomShape 162"/>
            <p:cNvSpPr/>
            <p:nvPr/>
          </p:nvSpPr>
          <p:spPr>
            <a:xfrm rot="19800000">
              <a:off x="19283040" y="319572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15" name="CustomShape 163"/>
            <p:cNvSpPr/>
            <p:nvPr/>
          </p:nvSpPr>
          <p:spPr>
            <a:xfrm rot="19800000">
              <a:off x="19954800" y="4358160"/>
              <a:ext cx="1551600" cy="1344600"/>
            </a:xfrm>
            <a:custGeom>
              <a:avLst/>
              <a:gdLst/>
              <a:ahLst/>
              <a:rect l="l" t="t" r="r" b="b"/>
              <a:pathLst>
                <a:path w="1192" h="1033">
                  <a:moveTo>
                    <a:pt x="298" y="1033"/>
                  </a:moveTo>
                  <a:lnTo>
                    <a:pt x="0" y="515"/>
                  </a:lnTo>
                  <a:lnTo>
                    <a:pt x="298" y="0"/>
                  </a:lnTo>
                  <a:lnTo>
                    <a:pt x="894" y="0"/>
                  </a:lnTo>
                  <a:lnTo>
                    <a:pt x="1192" y="515"/>
                  </a:lnTo>
                  <a:lnTo>
                    <a:pt x="894" y="1033"/>
                  </a:lnTo>
                  <a:lnTo>
                    <a:pt x="298" y="1033"/>
                  </a:lnTo>
                  <a:close/>
                </a:path>
              </a:pathLst>
            </a:custGeom>
            <a:noFill/>
            <a:ln w="11160">
              <a:solidFill>
                <a:schemeClr val="bg1">
                  <a:lumMod val="95000"/>
                </a:schemeClr>
              </a:solidFill>
              <a:miter/>
            </a:ln>
          </p:spPr>
          <p:style>
            <a:lnRef idx="0"/>
            <a:fillRef idx="0"/>
            <a:effectRef idx="0"/>
            <a:fontRef idx="minor"/>
          </p:style>
        </p:sp>
        <p:sp>
          <p:nvSpPr>
            <p:cNvPr id="2716" name="CustomShape 164"/>
            <p:cNvSpPr/>
            <p:nvPr/>
          </p:nvSpPr>
          <p:spPr>
            <a:xfrm rot="19800000">
              <a:off x="20626560" y="5522760"/>
              <a:ext cx="1551600" cy="1342080"/>
            </a:xfrm>
            <a:custGeom>
              <a:avLst/>
              <a:gdLst/>
              <a:ahLst/>
              <a:rect l="l" t="t" r="r" b="b"/>
              <a:pathLst>
                <a:path w="1192" h="1031">
                  <a:moveTo>
                    <a:pt x="298" y="1031"/>
                  </a:moveTo>
                  <a:lnTo>
                    <a:pt x="0" y="515"/>
                  </a:lnTo>
                  <a:lnTo>
                    <a:pt x="298" y="0"/>
                  </a:lnTo>
                  <a:lnTo>
                    <a:pt x="894" y="0"/>
                  </a:lnTo>
                  <a:lnTo>
                    <a:pt x="1192" y="515"/>
                  </a:lnTo>
                  <a:lnTo>
                    <a:pt x="894" y="1031"/>
                  </a:lnTo>
                  <a:lnTo>
                    <a:pt x="298" y="1031"/>
                  </a:lnTo>
                  <a:close/>
                </a:path>
              </a:pathLst>
            </a:custGeom>
            <a:noFill/>
            <a:ln w="11160">
              <a:solidFill>
                <a:schemeClr val="bg1">
                  <a:lumMod val="95000"/>
                </a:schemeClr>
              </a:solidFill>
              <a:miter/>
            </a:ln>
          </p:spPr>
          <p:style>
            <a:lnRef idx="0"/>
            <a:fillRef idx="0"/>
            <a:effectRef idx="0"/>
            <a:fontRef idx="minor"/>
          </p:style>
        </p:sp>
        <p:sp>
          <p:nvSpPr>
            <p:cNvPr id="2717" name="CustomShape 165"/>
            <p:cNvSpPr/>
            <p:nvPr/>
          </p:nvSpPr>
          <p:spPr>
            <a:xfrm rot="19800000">
              <a:off x="10603440" y="148464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18" name="CustomShape 166"/>
            <p:cNvSpPr/>
            <p:nvPr/>
          </p:nvSpPr>
          <p:spPr>
            <a:xfrm rot="19800000">
              <a:off x="11274120" y="109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19" name="CustomShape 167"/>
            <p:cNvSpPr/>
            <p:nvPr/>
          </p:nvSpPr>
          <p:spPr>
            <a:xfrm rot="19800000">
              <a:off x="12612240" y="32400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0" name="CustomShape 168"/>
            <p:cNvSpPr/>
            <p:nvPr/>
          </p:nvSpPr>
          <p:spPr>
            <a:xfrm rot="19800000">
              <a:off x="13284000" y="-6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1" name="CustomShape 169"/>
            <p:cNvSpPr/>
            <p:nvPr/>
          </p:nvSpPr>
          <p:spPr>
            <a:xfrm rot="19800000">
              <a:off x="14621400" y="-835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2" name="CustomShape 170"/>
            <p:cNvSpPr/>
            <p:nvPr/>
          </p:nvSpPr>
          <p:spPr>
            <a:xfrm rot="19800000">
              <a:off x="15293160" y="-1223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3" name="CustomShape 171"/>
            <p:cNvSpPr/>
            <p:nvPr/>
          </p:nvSpPr>
          <p:spPr>
            <a:xfrm rot="19800000">
              <a:off x="16634160" y="-1996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4" name="CustomShape 172"/>
            <p:cNvSpPr/>
            <p:nvPr/>
          </p:nvSpPr>
          <p:spPr>
            <a:xfrm rot="19800000">
              <a:off x="17302320" y="-23835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5" name="CustomShape 173"/>
            <p:cNvSpPr/>
            <p:nvPr/>
          </p:nvSpPr>
          <p:spPr>
            <a:xfrm rot="19800000">
              <a:off x="18642960" y="-31575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6" name="CustomShape 174"/>
            <p:cNvSpPr/>
            <p:nvPr/>
          </p:nvSpPr>
          <p:spPr>
            <a:xfrm rot="19800000">
              <a:off x="19315440" y="-3545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7" name="CustomShape 175"/>
            <p:cNvSpPr/>
            <p:nvPr/>
          </p:nvSpPr>
          <p:spPr>
            <a:xfrm rot="19800000">
              <a:off x="9938160" y="264204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8" name="CustomShape 176"/>
            <p:cNvSpPr/>
            <p:nvPr/>
          </p:nvSpPr>
          <p:spPr>
            <a:xfrm rot="19800000">
              <a:off x="10610640" y="2255040"/>
              <a:ext cx="10368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29" name="CustomShape 177"/>
            <p:cNvSpPr/>
            <p:nvPr/>
          </p:nvSpPr>
          <p:spPr>
            <a:xfrm rot="19800000">
              <a:off x="11947320" y="148212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0" name="CustomShape 178"/>
            <p:cNvSpPr/>
            <p:nvPr/>
          </p:nvSpPr>
          <p:spPr>
            <a:xfrm rot="19800000">
              <a:off x="12619440" y="1094040"/>
              <a:ext cx="10764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1" name="CustomShape 179"/>
            <p:cNvSpPr/>
            <p:nvPr/>
          </p:nvSpPr>
          <p:spPr>
            <a:xfrm rot="19800000">
              <a:off x="13960080" y="32040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2" name="CustomShape 180"/>
            <p:cNvSpPr/>
            <p:nvPr/>
          </p:nvSpPr>
          <p:spPr>
            <a:xfrm rot="19800000">
              <a:off x="14629680" y="-66240"/>
              <a:ext cx="10656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3" name="CustomShape 181"/>
            <p:cNvSpPr/>
            <p:nvPr/>
          </p:nvSpPr>
          <p:spPr>
            <a:xfrm rot="19800000">
              <a:off x="15970320" y="-8402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4" name="CustomShape 182"/>
            <p:cNvSpPr/>
            <p:nvPr/>
          </p:nvSpPr>
          <p:spPr>
            <a:xfrm rot="19800000">
              <a:off x="16641360" y="-1227240"/>
              <a:ext cx="105120" cy="107640"/>
            </a:xfrm>
            <a:custGeom>
              <a:avLst/>
              <a:gdLst/>
              <a:ahLst/>
              <a:rect l="l" t="t"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5" name="CustomShape 183"/>
            <p:cNvSpPr/>
            <p:nvPr/>
          </p:nvSpPr>
          <p:spPr>
            <a:xfrm rot="19800000">
              <a:off x="17979480" y="-2000160"/>
              <a:ext cx="107640" cy="107640"/>
            </a:xfrm>
            <a:custGeom>
              <a:avLst/>
              <a:gdLst/>
              <a:ahLst/>
              <a:rect l="l" t="t"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6" name="CustomShape 184"/>
            <p:cNvSpPr/>
            <p:nvPr/>
          </p:nvSpPr>
          <p:spPr>
            <a:xfrm rot="19800000">
              <a:off x="18651240" y="-2388240"/>
              <a:ext cx="106560" cy="107640"/>
            </a:xfrm>
            <a:custGeom>
              <a:avLst/>
              <a:gdLst/>
              <a:ahLst/>
              <a:rect l="l" t="t"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7" name="CustomShape 185"/>
            <p:cNvSpPr/>
            <p:nvPr/>
          </p:nvSpPr>
          <p:spPr>
            <a:xfrm rot="19800000">
              <a:off x="11276280" y="265212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8" name="CustomShape 186"/>
            <p:cNvSpPr/>
            <p:nvPr/>
          </p:nvSpPr>
          <p:spPr>
            <a:xfrm rot="19800000">
              <a:off x="11947320" y="22644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39" name="CustomShape 187"/>
            <p:cNvSpPr/>
            <p:nvPr/>
          </p:nvSpPr>
          <p:spPr>
            <a:xfrm rot="19800000">
              <a:off x="13285080" y="14911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0" name="CustomShape 188"/>
            <p:cNvSpPr/>
            <p:nvPr/>
          </p:nvSpPr>
          <p:spPr>
            <a:xfrm rot="19800000">
              <a:off x="13957560" y="110340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1" name="CustomShape 189"/>
            <p:cNvSpPr/>
            <p:nvPr/>
          </p:nvSpPr>
          <p:spPr>
            <a:xfrm rot="19800000">
              <a:off x="15294240" y="33120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2" name="CustomShape 190"/>
            <p:cNvSpPr/>
            <p:nvPr/>
          </p:nvSpPr>
          <p:spPr>
            <a:xfrm rot="19800000">
              <a:off x="15966360" y="-5652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3" name="CustomShape 191"/>
            <p:cNvSpPr/>
            <p:nvPr/>
          </p:nvSpPr>
          <p:spPr>
            <a:xfrm rot="19800000">
              <a:off x="17307360" y="-82944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4" name="CustomShape 192"/>
            <p:cNvSpPr/>
            <p:nvPr/>
          </p:nvSpPr>
          <p:spPr>
            <a:xfrm rot="19800000">
              <a:off x="17975520" y="-121644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5" name="CustomShape 193"/>
            <p:cNvSpPr/>
            <p:nvPr/>
          </p:nvSpPr>
          <p:spPr>
            <a:xfrm rot="19800000">
              <a:off x="19316160" y="-199044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6" name="CustomShape 194"/>
            <p:cNvSpPr/>
            <p:nvPr/>
          </p:nvSpPr>
          <p:spPr>
            <a:xfrm rot="19800000">
              <a:off x="19988280" y="-237780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7" name="CustomShape 195"/>
            <p:cNvSpPr/>
            <p:nvPr/>
          </p:nvSpPr>
          <p:spPr>
            <a:xfrm rot="19800000">
              <a:off x="10612440" y="3810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8" name="CustomShape 196"/>
            <p:cNvSpPr/>
            <p:nvPr/>
          </p:nvSpPr>
          <p:spPr>
            <a:xfrm rot="19800000">
              <a:off x="11284920" y="34228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49" name="CustomShape 197"/>
            <p:cNvSpPr/>
            <p:nvPr/>
          </p:nvSpPr>
          <p:spPr>
            <a:xfrm rot="19800000">
              <a:off x="12621600" y="26503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0" name="CustomShape 198"/>
            <p:cNvSpPr/>
            <p:nvPr/>
          </p:nvSpPr>
          <p:spPr>
            <a:xfrm rot="19800000">
              <a:off x="13293720" y="22622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1" name="CustomShape 199"/>
            <p:cNvSpPr/>
            <p:nvPr/>
          </p:nvSpPr>
          <p:spPr>
            <a:xfrm rot="19800000">
              <a:off x="14634720" y="14886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2" name="CustomShape 200"/>
            <p:cNvSpPr/>
            <p:nvPr/>
          </p:nvSpPr>
          <p:spPr>
            <a:xfrm rot="19800000">
              <a:off x="15303960" y="11016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3" name="CustomShape 201"/>
            <p:cNvSpPr/>
            <p:nvPr/>
          </p:nvSpPr>
          <p:spPr>
            <a:xfrm rot="19800000">
              <a:off x="16644600" y="3276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4" name="CustomShape 202"/>
            <p:cNvSpPr/>
            <p:nvPr/>
          </p:nvSpPr>
          <p:spPr>
            <a:xfrm rot="19800000">
              <a:off x="17315640" y="-5904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5" name="CustomShape 203"/>
            <p:cNvSpPr/>
            <p:nvPr/>
          </p:nvSpPr>
          <p:spPr>
            <a:xfrm rot="19800000">
              <a:off x="18653760" y="-8319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6" name="CustomShape 204"/>
            <p:cNvSpPr/>
            <p:nvPr/>
          </p:nvSpPr>
          <p:spPr>
            <a:xfrm rot="19800000">
              <a:off x="19325880" y="-122004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7" name="CustomShape 205"/>
            <p:cNvSpPr/>
            <p:nvPr/>
          </p:nvSpPr>
          <p:spPr>
            <a:xfrm rot="19800000">
              <a:off x="11944080" y="380880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8" name="CustomShape 206"/>
            <p:cNvSpPr/>
            <p:nvPr/>
          </p:nvSpPr>
          <p:spPr>
            <a:xfrm rot="19800000">
              <a:off x="12615120" y="342108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59" name="CustomShape 207"/>
            <p:cNvSpPr/>
            <p:nvPr/>
          </p:nvSpPr>
          <p:spPr>
            <a:xfrm rot="19800000">
              <a:off x="13952880" y="26478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0" name="CustomShape 208"/>
            <p:cNvSpPr/>
            <p:nvPr/>
          </p:nvSpPr>
          <p:spPr>
            <a:xfrm rot="19800000">
              <a:off x="14625360" y="2260080"/>
              <a:ext cx="10656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1" name="CustomShape 209"/>
            <p:cNvSpPr/>
            <p:nvPr/>
          </p:nvSpPr>
          <p:spPr>
            <a:xfrm rot="19800000">
              <a:off x="15962400" y="148788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2" name="CustomShape 210"/>
            <p:cNvSpPr/>
            <p:nvPr/>
          </p:nvSpPr>
          <p:spPr>
            <a:xfrm rot="19800000">
              <a:off x="16634160" y="109980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3" name="CustomShape 211"/>
            <p:cNvSpPr/>
            <p:nvPr/>
          </p:nvSpPr>
          <p:spPr>
            <a:xfrm rot="19800000">
              <a:off x="17975160" y="326880"/>
              <a:ext cx="10368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4" name="CustomShape 212"/>
            <p:cNvSpPr/>
            <p:nvPr/>
          </p:nvSpPr>
          <p:spPr>
            <a:xfrm rot="19800000">
              <a:off x="18643320" y="-59760"/>
              <a:ext cx="107640" cy="10512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5" name="CustomShape 213"/>
            <p:cNvSpPr/>
            <p:nvPr/>
          </p:nvSpPr>
          <p:spPr>
            <a:xfrm rot="19800000">
              <a:off x="19983960" y="-833760"/>
              <a:ext cx="107640" cy="10512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6" name="CustomShape 214"/>
            <p:cNvSpPr/>
            <p:nvPr/>
          </p:nvSpPr>
          <p:spPr>
            <a:xfrm rot="19800000">
              <a:off x="20656440" y="-1221120"/>
              <a:ext cx="105120" cy="10512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7" name="CustomShape 215"/>
            <p:cNvSpPr/>
            <p:nvPr/>
          </p:nvSpPr>
          <p:spPr>
            <a:xfrm rot="19800000">
              <a:off x="11280240" y="4966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8" name="CustomShape 216"/>
            <p:cNvSpPr/>
            <p:nvPr/>
          </p:nvSpPr>
          <p:spPr>
            <a:xfrm rot="19800000">
              <a:off x="11952720" y="45799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69" name="CustomShape 217"/>
            <p:cNvSpPr/>
            <p:nvPr/>
          </p:nvSpPr>
          <p:spPr>
            <a:xfrm rot="19800000">
              <a:off x="13289760" y="38070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0" name="CustomShape 218"/>
            <p:cNvSpPr/>
            <p:nvPr/>
          </p:nvSpPr>
          <p:spPr>
            <a:xfrm rot="19800000">
              <a:off x="13961520" y="34189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1" name="CustomShape 219"/>
            <p:cNvSpPr/>
            <p:nvPr/>
          </p:nvSpPr>
          <p:spPr>
            <a:xfrm rot="19800000">
              <a:off x="15302520" y="2645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2" name="CustomShape 220"/>
            <p:cNvSpPr/>
            <p:nvPr/>
          </p:nvSpPr>
          <p:spPr>
            <a:xfrm rot="19800000">
              <a:off x="15971760" y="22582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3" name="CustomShape 221"/>
            <p:cNvSpPr/>
            <p:nvPr/>
          </p:nvSpPr>
          <p:spPr>
            <a:xfrm rot="19800000">
              <a:off x="17312400" y="14842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4" name="CustomShape 222"/>
            <p:cNvSpPr/>
            <p:nvPr/>
          </p:nvSpPr>
          <p:spPr>
            <a:xfrm rot="19800000">
              <a:off x="17983800" y="10972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5" name="CustomShape 223"/>
            <p:cNvSpPr/>
            <p:nvPr/>
          </p:nvSpPr>
          <p:spPr>
            <a:xfrm rot="19800000">
              <a:off x="19321560" y="3243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6" name="CustomShape 224"/>
            <p:cNvSpPr/>
            <p:nvPr/>
          </p:nvSpPr>
          <p:spPr>
            <a:xfrm rot="19800000">
              <a:off x="19993680" y="-6336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7" name="CustomShape 225"/>
            <p:cNvSpPr/>
            <p:nvPr/>
          </p:nvSpPr>
          <p:spPr>
            <a:xfrm rot="19800000">
              <a:off x="12612240" y="49669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8" name="CustomShape 226"/>
            <p:cNvSpPr/>
            <p:nvPr/>
          </p:nvSpPr>
          <p:spPr>
            <a:xfrm rot="19800000">
              <a:off x="13283280" y="45792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79" name="CustomShape 227"/>
            <p:cNvSpPr/>
            <p:nvPr/>
          </p:nvSpPr>
          <p:spPr>
            <a:xfrm rot="19800000">
              <a:off x="14621040" y="3805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0" name="CustomShape 228"/>
            <p:cNvSpPr/>
            <p:nvPr/>
          </p:nvSpPr>
          <p:spPr>
            <a:xfrm rot="19800000">
              <a:off x="15293520" y="34182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1" name="CustomShape 229"/>
            <p:cNvSpPr/>
            <p:nvPr/>
          </p:nvSpPr>
          <p:spPr>
            <a:xfrm rot="19800000">
              <a:off x="16630560" y="2645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2" name="CustomShape 230"/>
            <p:cNvSpPr/>
            <p:nvPr/>
          </p:nvSpPr>
          <p:spPr>
            <a:xfrm rot="19800000">
              <a:off x="17302320" y="22579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3" name="CustomShape 231"/>
            <p:cNvSpPr/>
            <p:nvPr/>
          </p:nvSpPr>
          <p:spPr>
            <a:xfrm rot="19800000">
              <a:off x="18643320" y="1485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4" name="CustomShape 232"/>
            <p:cNvSpPr/>
            <p:nvPr/>
          </p:nvSpPr>
          <p:spPr>
            <a:xfrm rot="19800000">
              <a:off x="19311480" y="10976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5" name="CustomShape 233"/>
            <p:cNvSpPr/>
            <p:nvPr/>
          </p:nvSpPr>
          <p:spPr>
            <a:xfrm rot="19800000">
              <a:off x="20652120" y="3236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6" name="CustomShape 234"/>
            <p:cNvSpPr/>
            <p:nvPr/>
          </p:nvSpPr>
          <p:spPr>
            <a:xfrm rot="19800000">
              <a:off x="21324600" y="-63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7" name="CustomShape 235"/>
            <p:cNvSpPr/>
            <p:nvPr/>
          </p:nvSpPr>
          <p:spPr>
            <a:xfrm rot="19800000">
              <a:off x="11948400" y="6123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8" name="CustomShape 236"/>
            <p:cNvSpPr/>
            <p:nvPr/>
          </p:nvSpPr>
          <p:spPr>
            <a:xfrm rot="19800000">
              <a:off x="12620520" y="57366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89" name="CustomShape 237"/>
            <p:cNvSpPr/>
            <p:nvPr/>
          </p:nvSpPr>
          <p:spPr>
            <a:xfrm rot="19800000">
              <a:off x="13957560" y="49636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0" name="CustomShape 238"/>
            <p:cNvSpPr/>
            <p:nvPr/>
          </p:nvSpPr>
          <p:spPr>
            <a:xfrm rot="19800000">
              <a:off x="14629320" y="45759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1" name="CustomShape 239"/>
            <p:cNvSpPr/>
            <p:nvPr/>
          </p:nvSpPr>
          <p:spPr>
            <a:xfrm rot="19800000">
              <a:off x="15970320" y="3802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2" name="CustomShape 240"/>
            <p:cNvSpPr/>
            <p:nvPr/>
          </p:nvSpPr>
          <p:spPr>
            <a:xfrm rot="19800000">
              <a:off x="16639920" y="34153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3" name="CustomShape 241"/>
            <p:cNvSpPr/>
            <p:nvPr/>
          </p:nvSpPr>
          <p:spPr>
            <a:xfrm rot="19800000">
              <a:off x="17980200" y="2641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4" name="CustomShape 242"/>
            <p:cNvSpPr/>
            <p:nvPr/>
          </p:nvSpPr>
          <p:spPr>
            <a:xfrm rot="19800000">
              <a:off x="18651600" y="22543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5" name="CustomShape 243"/>
            <p:cNvSpPr/>
            <p:nvPr/>
          </p:nvSpPr>
          <p:spPr>
            <a:xfrm rot="19800000">
              <a:off x="19989360" y="14810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6" name="CustomShape 244"/>
            <p:cNvSpPr/>
            <p:nvPr/>
          </p:nvSpPr>
          <p:spPr>
            <a:xfrm rot="19800000">
              <a:off x="20661480" y="10933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7" name="CustomShape 245"/>
            <p:cNvSpPr/>
            <p:nvPr/>
          </p:nvSpPr>
          <p:spPr>
            <a:xfrm rot="19800000">
              <a:off x="13280400" y="61236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8" name="CustomShape 246"/>
            <p:cNvSpPr/>
            <p:nvPr/>
          </p:nvSpPr>
          <p:spPr>
            <a:xfrm rot="19800000">
              <a:off x="13951080" y="57358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799" name="CustomShape 247"/>
            <p:cNvSpPr/>
            <p:nvPr/>
          </p:nvSpPr>
          <p:spPr>
            <a:xfrm rot="19800000">
              <a:off x="15289200" y="4962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0" name="CustomShape 248"/>
            <p:cNvSpPr/>
            <p:nvPr/>
          </p:nvSpPr>
          <p:spPr>
            <a:xfrm rot="19800000">
              <a:off x="15961320" y="45748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1" name="CustomShape 249"/>
            <p:cNvSpPr/>
            <p:nvPr/>
          </p:nvSpPr>
          <p:spPr>
            <a:xfrm rot="19800000">
              <a:off x="17298360" y="3802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2" name="CustomShape 250"/>
            <p:cNvSpPr/>
            <p:nvPr/>
          </p:nvSpPr>
          <p:spPr>
            <a:xfrm rot="19800000">
              <a:off x="17970120" y="34146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3" name="CustomShape 251"/>
            <p:cNvSpPr/>
            <p:nvPr/>
          </p:nvSpPr>
          <p:spPr>
            <a:xfrm rot="19800000">
              <a:off x="19311120" y="26416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4" name="CustomShape 252"/>
            <p:cNvSpPr/>
            <p:nvPr/>
          </p:nvSpPr>
          <p:spPr>
            <a:xfrm rot="19800000">
              <a:off x="19979280" y="22546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5" name="CustomShape 253"/>
            <p:cNvSpPr/>
            <p:nvPr/>
          </p:nvSpPr>
          <p:spPr>
            <a:xfrm rot="19800000">
              <a:off x="21319920" y="14806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6" name="CustomShape 254"/>
            <p:cNvSpPr/>
            <p:nvPr/>
          </p:nvSpPr>
          <p:spPr>
            <a:xfrm rot="19800000">
              <a:off x="21992400" y="10933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7" name="CustomShape 255"/>
            <p:cNvSpPr/>
            <p:nvPr/>
          </p:nvSpPr>
          <p:spPr>
            <a:xfrm rot="19800000">
              <a:off x="12616200" y="7280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8" name="CustomShape 256"/>
            <p:cNvSpPr/>
            <p:nvPr/>
          </p:nvSpPr>
          <p:spPr>
            <a:xfrm rot="19800000">
              <a:off x="13288680" y="68932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09" name="CustomShape 257"/>
            <p:cNvSpPr/>
            <p:nvPr/>
          </p:nvSpPr>
          <p:spPr>
            <a:xfrm rot="19800000">
              <a:off x="14625360" y="61207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0" name="CustomShape 258"/>
            <p:cNvSpPr/>
            <p:nvPr/>
          </p:nvSpPr>
          <p:spPr>
            <a:xfrm rot="19800000">
              <a:off x="15297480" y="57326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1" name="CustomShape 259"/>
            <p:cNvSpPr/>
            <p:nvPr/>
          </p:nvSpPr>
          <p:spPr>
            <a:xfrm rot="19800000">
              <a:off x="16638120" y="4959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2" name="CustomShape 260"/>
            <p:cNvSpPr/>
            <p:nvPr/>
          </p:nvSpPr>
          <p:spPr>
            <a:xfrm rot="19800000">
              <a:off x="17307720" y="45720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3" name="CustomShape 261"/>
            <p:cNvSpPr/>
            <p:nvPr/>
          </p:nvSpPr>
          <p:spPr>
            <a:xfrm rot="19800000">
              <a:off x="18648360" y="3798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4" name="CustomShape 262"/>
            <p:cNvSpPr/>
            <p:nvPr/>
          </p:nvSpPr>
          <p:spPr>
            <a:xfrm rot="19800000">
              <a:off x="19319400" y="34110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5" name="CustomShape 263"/>
            <p:cNvSpPr/>
            <p:nvPr/>
          </p:nvSpPr>
          <p:spPr>
            <a:xfrm rot="19800000">
              <a:off x="20657520" y="2638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6" name="CustomShape 264"/>
            <p:cNvSpPr/>
            <p:nvPr/>
          </p:nvSpPr>
          <p:spPr>
            <a:xfrm rot="19800000">
              <a:off x="21329280" y="22500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7" name="CustomShape 265"/>
            <p:cNvSpPr/>
            <p:nvPr/>
          </p:nvSpPr>
          <p:spPr>
            <a:xfrm rot="19800000">
              <a:off x="13948200" y="72802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8" name="CustomShape 266"/>
            <p:cNvSpPr/>
            <p:nvPr/>
          </p:nvSpPr>
          <p:spPr>
            <a:xfrm rot="19800000">
              <a:off x="14618880" y="68929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19" name="CustomShape 267"/>
            <p:cNvSpPr/>
            <p:nvPr/>
          </p:nvSpPr>
          <p:spPr>
            <a:xfrm rot="19800000">
              <a:off x="15957000" y="6119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0" name="CustomShape 268"/>
            <p:cNvSpPr/>
            <p:nvPr/>
          </p:nvSpPr>
          <p:spPr>
            <a:xfrm rot="19800000">
              <a:off x="16629480" y="573156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1" name="CustomShape 269"/>
            <p:cNvSpPr/>
            <p:nvPr/>
          </p:nvSpPr>
          <p:spPr>
            <a:xfrm rot="19800000">
              <a:off x="17966160" y="4959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2" name="CustomShape 270"/>
            <p:cNvSpPr/>
            <p:nvPr/>
          </p:nvSpPr>
          <p:spPr>
            <a:xfrm rot="19800000">
              <a:off x="18638280" y="45712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3" name="CustomShape 271"/>
            <p:cNvSpPr/>
            <p:nvPr/>
          </p:nvSpPr>
          <p:spPr>
            <a:xfrm rot="19800000">
              <a:off x="19978920" y="379836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4" name="CustomShape 272"/>
            <p:cNvSpPr/>
            <p:nvPr/>
          </p:nvSpPr>
          <p:spPr>
            <a:xfrm rot="19800000">
              <a:off x="20647440" y="341136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5" name="CustomShape 273"/>
            <p:cNvSpPr/>
            <p:nvPr/>
          </p:nvSpPr>
          <p:spPr>
            <a:xfrm rot="19800000">
              <a:off x="21987720" y="263736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6" name="CustomShape 274"/>
            <p:cNvSpPr/>
            <p:nvPr/>
          </p:nvSpPr>
          <p:spPr>
            <a:xfrm rot="19800000">
              <a:off x="22660200" y="22500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7" name="CustomShape 275"/>
            <p:cNvSpPr/>
            <p:nvPr/>
          </p:nvSpPr>
          <p:spPr>
            <a:xfrm rot="19800000">
              <a:off x="13284000" y="8437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8" name="CustomShape 276"/>
            <p:cNvSpPr/>
            <p:nvPr/>
          </p:nvSpPr>
          <p:spPr>
            <a:xfrm rot="19800000">
              <a:off x="13956480" y="805032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29" name="CustomShape 277"/>
            <p:cNvSpPr/>
            <p:nvPr/>
          </p:nvSpPr>
          <p:spPr>
            <a:xfrm rot="19800000">
              <a:off x="15293160" y="727740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0" name="CustomShape 278"/>
            <p:cNvSpPr/>
            <p:nvPr/>
          </p:nvSpPr>
          <p:spPr>
            <a:xfrm rot="19800000">
              <a:off x="15965280" y="688932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1" name="CustomShape 279"/>
            <p:cNvSpPr/>
            <p:nvPr/>
          </p:nvSpPr>
          <p:spPr>
            <a:xfrm rot="19800000">
              <a:off x="17306280" y="6115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2" name="CustomShape 280"/>
            <p:cNvSpPr/>
            <p:nvPr/>
          </p:nvSpPr>
          <p:spPr>
            <a:xfrm rot="19800000">
              <a:off x="17975520" y="572868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3" name="CustomShape 281"/>
            <p:cNvSpPr/>
            <p:nvPr/>
          </p:nvSpPr>
          <p:spPr>
            <a:xfrm rot="19800000">
              <a:off x="19316160" y="4954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4" name="CustomShape 282"/>
            <p:cNvSpPr/>
            <p:nvPr/>
          </p:nvSpPr>
          <p:spPr>
            <a:xfrm rot="19800000">
              <a:off x="19987200" y="456768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5" name="CustomShape 283"/>
            <p:cNvSpPr/>
            <p:nvPr/>
          </p:nvSpPr>
          <p:spPr>
            <a:xfrm rot="19800000">
              <a:off x="21325320" y="379476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6" name="CustomShape 284"/>
            <p:cNvSpPr/>
            <p:nvPr/>
          </p:nvSpPr>
          <p:spPr>
            <a:xfrm rot="19800000">
              <a:off x="21997080" y="340668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7" name="CustomShape 285"/>
            <p:cNvSpPr/>
            <p:nvPr/>
          </p:nvSpPr>
          <p:spPr>
            <a:xfrm rot="19800000">
              <a:off x="14616000" y="843732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8" name="CustomShape 286"/>
            <p:cNvSpPr/>
            <p:nvPr/>
          </p:nvSpPr>
          <p:spPr>
            <a:xfrm rot="19800000">
              <a:off x="15287040" y="804960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39" name="CustomShape 287"/>
            <p:cNvSpPr/>
            <p:nvPr/>
          </p:nvSpPr>
          <p:spPr>
            <a:xfrm rot="19800000">
              <a:off x="16624800" y="7276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0" name="CustomShape 288"/>
            <p:cNvSpPr/>
            <p:nvPr/>
          </p:nvSpPr>
          <p:spPr>
            <a:xfrm rot="19800000">
              <a:off x="17297280" y="688860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1" name="CustomShape 289"/>
            <p:cNvSpPr/>
            <p:nvPr/>
          </p:nvSpPr>
          <p:spPr>
            <a:xfrm rot="19800000">
              <a:off x="18633960" y="6116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2" name="CustomShape 290"/>
            <p:cNvSpPr/>
            <p:nvPr/>
          </p:nvSpPr>
          <p:spPr>
            <a:xfrm rot="19800000">
              <a:off x="19306080" y="572832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3" name="CustomShape 291"/>
            <p:cNvSpPr/>
            <p:nvPr/>
          </p:nvSpPr>
          <p:spPr>
            <a:xfrm rot="19800000">
              <a:off x="20647080" y="49554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4" name="CustomShape 292"/>
            <p:cNvSpPr/>
            <p:nvPr/>
          </p:nvSpPr>
          <p:spPr>
            <a:xfrm rot="19800000">
              <a:off x="21315240" y="456804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5" name="CustomShape 293"/>
            <p:cNvSpPr/>
            <p:nvPr/>
          </p:nvSpPr>
          <p:spPr>
            <a:xfrm rot="19800000">
              <a:off x="22655880" y="379404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6" name="CustomShape 294"/>
            <p:cNvSpPr/>
            <p:nvPr/>
          </p:nvSpPr>
          <p:spPr>
            <a:xfrm rot="19800000">
              <a:off x="23328000" y="340704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7" name="CustomShape 295"/>
            <p:cNvSpPr/>
            <p:nvPr/>
          </p:nvSpPr>
          <p:spPr>
            <a:xfrm rot="19800000">
              <a:off x="13951800" y="9594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8" name="CustomShape 296"/>
            <p:cNvSpPr/>
            <p:nvPr/>
          </p:nvSpPr>
          <p:spPr>
            <a:xfrm rot="19800000">
              <a:off x="14624280" y="920700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49" name="CustomShape 297"/>
            <p:cNvSpPr/>
            <p:nvPr/>
          </p:nvSpPr>
          <p:spPr>
            <a:xfrm rot="19800000">
              <a:off x="15960960" y="84340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0" name="CustomShape 298"/>
            <p:cNvSpPr/>
            <p:nvPr/>
          </p:nvSpPr>
          <p:spPr>
            <a:xfrm rot="19800000">
              <a:off x="16633080" y="804636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1" name="CustomShape 299"/>
            <p:cNvSpPr/>
            <p:nvPr/>
          </p:nvSpPr>
          <p:spPr>
            <a:xfrm rot="19800000">
              <a:off x="17974080" y="7272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2" name="CustomShape 300"/>
            <p:cNvSpPr/>
            <p:nvPr/>
          </p:nvSpPr>
          <p:spPr>
            <a:xfrm rot="19800000">
              <a:off x="18643320" y="688572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3" name="CustomShape 301"/>
            <p:cNvSpPr/>
            <p:nvPr/>
          </p:nvSpPr>
          <p:spPr>
            <a:xfrm rot="19800000">
              <a:off x="19983960" y="6111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4" name="CustomShape 302"/>
            <p:cNvSpPr/>
            <p:nvPr/>
          </p:nvSpPr>
          <p:spPr>
            <a:xfrm rot="19800000">
              <a:off x="20655000" y="572472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5" name="CustomShape 303"/>
            <p:cNvSpPr/>
            <p:nvPr/>
          </p:nvSpPr>
          <p:spPr>
            <a:xfrm rot="19800000">
              <a:off x="21993120" y="495144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6" name="CustomShape 304"/>
            <p:cNvSpPr/>
            <p:nvPr/>
          </p:nvSpPr>
          <p:spPr>
            <a:xfrm rot="19800000">
              <a:off x="22665240" y="456372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7" name="CustomShape 305"/>
            <p:cNvSpPr/>
            <p:nvPr/>
          </p:nvSpPr>
          <p:spPr>
            <a:xfrm rot="19800000">
              <a:off x="15283800" y="959400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8" name="CustomShape 306"/>
            <p:cNvSpPr/>
            <p:nvPr/>
          </p:nvSpPr>
          <p:spPr>
            <a:xfrm rot="19800000">
              <a:off x="15954840" y="920628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59" name="CustomShape 307"/>
            <p:cNvSpPr/>
            <p:nvPr/>
          </p:nvSpPr>
          <p:spPr>
            <a:xfrm rot="19800000">
              <a:off x="17292600" y="8433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0" name="CustomShape 308"/>
            <p:cNvSpPr/>
            <p:nvPr/>
          </p:nvSpPr>
          <p:spPr>
            <a:xfrm rot="19800000">
              <a:off x="17965080" y="8045280"/>
              <a:ext cx="10656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1" name="CustomShape 309"/>
            <p:cNvSpPr/>
            <p:nvPr/>
          </p:nvSpPr>
          <p:spPr>
            <a:xfrm rot="19800000">
              <a:off x="19301760" y="7273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2" name="CustomShape 310"/>
            <p:cNvSpPr/>
            <p:nvPr/>
          </p:nvSpPr>
          <p:spPr>
            <a:xfrm rot="19800000">
              <a:off x="19973880" y="688500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3" name="CustomShape 311"/>
            <p:cNvSpPr/>
            <p:nvPr/>
          </p:nvSpPr>
          <p:spPr>
            <a:xfrm rot="19800000">
              <a:off x="21314880" y="6112080"/>
              <a:ext cx="10368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4" name="CustomShape 312"/>
            <p:cNvSpPr/>
            <p:nvPr/>
          </p:nvSpPr>
          <p:spPr>
            <a:xfrm rot="19800000">
              <a:off x="21983040" y="5725080"/>
              <a:ext cx="107640" cy="103680"/>
            </a:xfrm>
            <a:custGeom>
              <a:avLst/>
              <a:gdLst/>
              <a:ahLst/>
              <a:rect l="l" t="t"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5" name="CustomShape 313"/>
            <p:cNvSpPr/>
            <p:nvPr/>
          </p:nvSpPr>
          <p:spPr>
            <a:xfrm rot="19800000">
              <a:off x="23323680" y="4951080"/>
              <a:ext cx="107640" cy="103680"/>
            </a:xfrm>
            <a:custGeom>
              <a:avLst/>
              <a:gdLst/>
              <a:ahLst/>
              <a:rect l="l" t="t"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6" name="CustomShape 314"/>
            <p:cNvSpPr/>
            <p:nvPr/>
          </p:nvSpPr>
          <p:spPr>
            <a:xfrm rot="19800000">
              <a:off x="23996160" y="4563720"/>
              <a:ext cx="105120" cy="103680"/>
            </a:xfrm>
            <a:custGeom>
              <a:avLst/>
              <a:gdLst/>
              <a:ahLst/>
              <a:rect l="l" t="t"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7" name="CustomShape 315"/>
            <p:cNvSpPr/>
            <p:nvPr/>
          </p:nvSpPr>
          <p:spPr>
            <a:xfrm rot="19800000">
              <a:off x="14619960" y="10751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8" name="CustomShape 316"/>
            <p:cNvSpPr/>
            <p:nvPr/>
          </p:nvSpPr>
          <p:spPr>
            <a:xfrm rot="19800000">
              <a:off x="15292080" y="10363680"/>
              <a:ext cx="10368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69" name="CustomShape 317"/>
            <p:cNvSpPr/>
            <p:nvPr/>
          </p:nvSpPr>
          <p:spPr>
            <a:xfrm rot="19800000">
              <a:off x="16629120" y="959112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0" name="CustomShape 318"/>
            <p:cNvSpPr/>
            <p:nvPr/>
          </p:nvSpPr>
          <p:spPr>
            <a:xfrm rot="19800000">
              <a:off x="17300880" y="9203040"/>
              <a:ext cx="10764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1" name="CustomShape 319"/>
            <p:cNvSpPr/>
            <p:nvPr/>
          </p:nvSpPr>
          <p:spPr>
            <a:xfrm rot="19800000">
              <a:off x="18641880" y="8429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2" name="CustomShape 320"/>
            <p:cNvSpPr/>
            <p:nvPr/>
          </p:nvSpPr>
          <p:spPr>
            <a:xfrm rot="19800000">
              <a:off x="19311120" y="8042400"/>
              <a:ext cx="10656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3" name="CustomShape 321"/>
            <p:cNvSpPr/>
            <p:nvPr/>
          </p:nvSpPr>
          <p:spPr>
            <a:xfrm rot="19800000">
              <a:off x="20651760" y="7268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4" name="CustomShape 322"/>
            <p:cNvSpPr/>
            <p:nvPr/>
          </p:nvSpPr>
          <p:spPr>
            <a:xfrm rot="19800000">
              <a:off x="21323160" y="6881400"/>
              <a:ext cx="105120" cy="107640"/>
            </a:xfrm>
            <a:custGeom>
              <a:avLst/>
              <a:gdLst/>
              <a:ahLst/>
              <a:rect l="l" t="t"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5" name="CustomShape 323"/>
            <p:cNvSpPr/>
            <p:nvPr/>
          </p:nvSpPr>
          <p:spPr>
            <a:xfrm rot="19800000">
              <a:off x="22660920" y="6108480"/>
              <a:ext cx="107640" cy="107640"/>
            </a:xfrm>
            <a:custGeom>
              <a:avLst/>
              <a:gdLst/>
              <a:ahLst/>
              <a:rect l="l" t="t"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360">
              <a:solidFill>
                <a:schemeClr val="bg1">
                  <a:lumMod val="95000"/>
                </a:schemeClr>
              </a:solidFill>
              <a:round/>
            </a:ln>
          </p:spPr>
          <p:style>
            <a:lnRef idx="0"/>
            <a:fillRef idx="0"/>
            <a:effectRef idx="0"/>
            <a:fontRef idx="minor"/>
          </p:style>
        </p:sp>
        <p:sp>
          <p:nvSpPr>
            <p:cNvPr id="2876" name="CustomShape 324"/>
            <p:cNvSpPr/>
            <p:nvPr/>
          </p:nvSpPr>
          <p:spPr>
            <a:xfrm rot="19800000">
              <a:off x="23333040" y="5720400"/>
              <a:ext cx="106560" cy="107640"/>
            </a:xfrm>
            <a:custGeom>
              <a:avLst/>
              <a:gdLst/>
              <a:ahLst/>
              <a:rect l="l" t="t"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360">
              <a:solidFill>
                <a:schemeClr val="bg1">
                  <a:lumMod val="95000"/>
                </a:schemeClr>
              </a:solidFill>
              <a:round/>
            </a:ln>
          </p:spPr>
          <p:style>
            <a:lnRef idx="0"/>
            <a:fillRef idx="0"/>
            <a:effectRef idx="0"/>
            <a:fontRef idx="minor"/>
          </p:style>
        </p:sp>
      </p:grpSp>
      <p:sp>
        <p:nvSpPr>
          <p:cNvPr id="2877" name="PlaceHolder 325"/>
          <p:cNvSpPr>
            <a:spLocks noGrp="1"/>
          </p:cNvSpPr>
          <p:nvPr>
            <p:ph type="title"/>
          </p:nvPr>
        </p:nvSpPr>
        <p:spPr>
          <a:xfrm>
            <a:off x="609480" y="273600"/>
            <a:ext cx="10972440" cy="1144800"/>
          </a:xfrm>
          <a:prstGeom prst="rect">
            <a:avLst/>
          </a:prstGeom>
        </p:spPr>
        <p:txBody>
          <a:bodyPr lIns="0" rIns="0" tIns="0" bIns="0" anchor="ctr">
            <a:noAutofit/>
          </a:bodyPr>
          <a:p>
            <a:r>
              <a:rPr b="0" lang="ja-JP" sz="1800" spc="-1" strike="noStrike">
                <a:solidFill>
                  <a:srgbClr val="000000"/>
                </a:solidFill>
                <a:latin typeface="Calibri"/>
              </a:rPr>
              <a:t>タイトルテキストの書式を編集するにはクリックします。</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video" Target="../media/media1.mp3"/><Relationship Id="rId2" Type="http://schemas.microsoft.com/office/2007/relationships/media" Target="../media/media1.mp3"/><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8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409.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9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0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7" name="CustomShape 1"/>
          <p:cNvSpPr/>
          <p:nvPr/>
        </p:nvSpPr>
        <p:spPr>
          <a:xfrm>
            <a:off x="5410440" y="568800"/>
            <a:ext cx="4957560" cy="1159200"/>
          </a:xfrm>
          <a:prstGeom prst="rect">
            <a:avLst/>
          </a:prstGeom>
          <a:noFill/>
          <a:ln>
            <a:noFill/>
          </a:ln>
        </p:spPr>
        <p:style>
          <a:lnRef idx="0"/>
          <a:fillRef idx="0"/>
          <a:effectRef idx="0"/>
          <a:fontRef idx="minor"/>
        </p:style>
        <p:txBody>
          <a:bodyPr>
            <a:noAutofit/>
          </a:bodyPr>
          <a:p>
            <a:pPr algn="r">
              <a:lnSpc>
                <a:spcPct val="100000"/>
              </a:lnSpc>
              <a:spcBef>
                <a:spcPts val="1001"/>
              </a:spcBef>
            </a:pPr>
            <a:r>
              <a:rPr b="1" lang="id-ID" sz="3200" spc="-1" strike="noStrike">
                <a:solidFill>
                  <a:srgbClr val="181717"/>
                </a:solidFill>
                <a:latin typeface="Lato"/>
                <a:ea typeface="Lato"/>
              </a:rPr>
              <a:t>SOSUKE TAKADA</a:t>
            </a:r>
            <a:endParaRPr b="1" lang="en-US" sz="3200" spc="-1" strike="noStrike">
              <a:latin typeface="Arial"/>
            </a:endParaRPr>
          </a:p>
        </p:txBody>
      </p:sp>
      <p:sp>
        <p:nvSpPr>
          <p:cNvPr id="10658" name="CustomShape 2"/>
          <p:cNvSpPr/>
          <p:nvPr/>
        </p:nvSpPr>
        <p:spPr>
          <a:xfrm>
            <a:off x="1645560" y="4716360"/>
            <a:ext cx="2695680" cy="323640"/>
          </a:xfrm>
          <a:prstGeom prst="rect">
            <a:avLst/>
          </a:prstGeom>
          <a:noFill/>
          <a:ln>
            <a:noFill/>
          </a:ln>
        </p:spPr>
        <p:style>
          <a:lnRef idx="0"/>
          <a:fillRef idx="0"/>
          <a:effectRef idx="0"/>
          <a:fontRef idx="minor"/>
        </p:style>
        <p:txBody>
          <a:bodyPr>
            <a:noAutofit/>
          </a:bodyPr>
          <a:p>
            <a:pPr>
              <a:lnSpc>
                <a:spcPct val="100000"/>
              </a:lnSpc>
              <a:spcBef>
                <a:spcPts val="1001"/>
              </a:spcBef>
            </a:pPr>
            <a:r>
              <a:rPr b="0" lang="id-ID" sz="1600" spc="599" strike="noStrike">
                <a:solidFill>
                  <a:srgbClr val="181717"/>
                </a:solidFill>
                <a:latin typeface="Lato"/>
                <a:ea typeface="Lato"/>
              </a:rPr>
              <a:t>PRESENTATION</a:t>
            </a:r>
            <a:endParaRPr b="0" lang="en-US" sz="1600" spc="-1" strike="noStrike">
              <a:latin typeface="Arial"/>
            </a:endParaRPr>
          </a:p>
        </p:txBody>
      </p:sp>
      <p:pic>
        <p:nvPicPr>
          <p:cNvPr id="10659" name="Picture 1" descr="">
            <a:hlinkClick r:id="" action="ppaction://media"/>
          </p:cNvPr>
          <p:cNvPicPr/>
          <p:nvPr>
            <a:videoFile r:link="rId1"/>
            <p:extLst>
              <p:ext uri="{DAA4B4D4-6D71-4841-9C94-3DE7FCFB9230}">
                <p14:media r:embed="rId2"/>
              </p:ext>
            </p:extLst>
          </p:nvPr>
        </p:nvPicPr>
        <p:blipFill>
          <a:blip r:embed="rId3"/>
        </p:blipFill>
        <p:spPr>
          <a:xfrm>
            <a:off x="4847760" y="-1738080"/>
            <a:ext cx="609120" cy="609120"/>
          </a:xfrm>
          <a:prstGeom prst="rect">
            <a:avLst/>
          </a:prstGeom>
          <a:ln>
            <a:noFill/>
          </a:ln>
        </p:spPr>
      </p:pic>
      <p:sp>
        <p:nvSpPr>
          <p:cNvPr id="10660" name="CustomShape 3"/>
          <p:cNvSpPr/>
          <p:nvPr/>
        </p:nvSpPr>
        <p:spPr>
          <a:xfrm>
            <a:off x="1584000" y="3744000"/>
            <a:ext cx="4957560" cy="1159200"/>
          </a:xfrm>
          <a:prstGeom prst="rect">
            <a:avLst/>
          </a:prstGeom>
          <a:noFill/>
          <a:ln>
            <a:noFill/>
          </a:ln>
        </p:spPr>
        <p:style>
          <a:lnRef idx="0"/>
          <a:fillRef idx="0"/>
          <a:effectRef idx="0"/>
          <a:fontRef idx="minor"/>
        </p:style>
        <p:txBody>
          <a:bodyPr>
            <a:noAutofit/>
          </a:bodyPr>
          <a:p>
            <a:pPr>
              <a:lnSpc>
                <a:spcPct val="100000"/>
              </a:lnSpc>
              <a:spcBef>
                <a:spcPts val="1001"/>
              </a:spcBef>
            </a:pPr>
            <a:r>
              <a:rPr b="0" lang="id-ID" sz="7200" spc="-1" strike="noStrike">
                <a:solidFill>
                  <a:srgbClr val="181717"/>
                </a:solidFill>
                <a:latin typeface="Lato"/>
                <a:ea typeface="Lato"/>
              </a:rPr>
              <a:t>SHOP HARUNO</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mediacall">
                                  <p:stCondLst>
                                    <p:cond delay="0"/>
                                  </p:stCondLst>
                                  <p:childTnLst>
                                    <p:cmd type="call">
                                      <p:cBhvr>
                                        <p:cTn id="6" dur="1" fill="hold"/>
                                        <p:tgtEl>
                                          <p:spTgt spid="1065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661" name="Group 1"/>
          <p:cNvGrpSpPr/>
          <p:nvPr/>
        </p:nvGrpSpPr>
        <p:grpSpPr>
          <a:xfrm>
            <a:off x="5095800" y="497160"/>
            <a:ext cx="2857320" cy="6056280"/>
            <a:chOff x="5095800" y="497160"/>
            <a:chExt cx="2857320" cy="6056280"/>
          </a:xfrm>
        </p:grpSpPr>
        <p:sp>
          <p:nvSpPr>
            <p:cNvPr id="10662" name="CustomShape 2"/>
            <p:cNvSpPr/>
            <p:nvPr/>
          </p:nvSpPr>
          <p:spPr>
            <a:xfrm>
              <a:off x="5429160" y="2387520"/>
              <a:ext cx="2149200" cy="4165920"/>
            </a:xfrm>
            <a:custGeom>
              <a:avLst/>
              <a:gdLst/>
              <a:ahLst/>
              <a:rect l="l" t="t" r="r" b="b"/>
              <a:pathLst>
                <a:path w="2149473" h="4166280">
                  <a:moveTo>
                    <a:pt x="0" y="4166280"/>
                  </a:moveTo>
                  <a:lnTo>
                    <a:pt x="1795459" y="14288"/>
                  </a:lnTo>
                  <a:lnTo>
                    <a:pt x="2149473" y="0"/>
                  </a:lnTo>
                  <a:lnTo>
                    <a:pt x="341313" y="4126593"/>
                  </a:lnTo>
                  <a:lnTo>
                    <a:pt x="0" y="416628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0663" name="CustomShape 3"/>
            <p:cNvSpPr/>
            <p:nvPr/>
          </p:nvSpPr>
          <p:spPr>
            <a:xfrm>
              <a:off x="5095800" y="1235520"/>
              <a:ext cx="2133360" cy="4177080"/>
            </a:xfrm>
            <a:custGeom>
              <a:avLst/>
              <a:gdLst/>
              <a:ahLst/>
              <a:rect l="l" t="t" r="r" b="b"/>
              <a:pathLst>
                <a:path w="2133598" h="4177392">
                  <a:moveTo>
                    <a:pt x="0" y="4177392"/>
                  </a:moveTo>
                  <a:lnTo>
                    <a:pt x="1747834" y="0"/>
                  </a:lnTo>
                  <a:lnTo>
                    <a:pt x="2133598" y="4762"/>
                  </a:lnTo>
                  <a:lnTo>
                    <a:pt x="357188" y="4134530"/>
                  </a:lnTo>
                  <a:lnTo>
                    <a:pt x="0" y="41773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0664" name="CustomShape 4"/>
            <p:cNvSpPr/>
            <p:nvPr/>
          </p:nvSpPr>
          <p:spPr>
            <a:xfrm>
              <a:off x="5819760" y="497160"/>
              <a:ext cx="2133360" cy="4177080"/>
            </a:xfrm>
            <a:custGeom>
              <a:avLst/>
              <a:gdLst/>
              <a:ahLst/>
              <a:rect l="l" t="t" r="r" b="b"/>
              <a:pathLst>
                <a:path w="2133598" h="4177392">
                  <a:moveTo>
                    <a:pt x="0" y="4177392"/>
                  </a:moveTo>
                  <a:lnTo>
                    <a:pt x="1747834" y="0"/>
                  </a:lnTo>
                  <a:lnTo>
                    <a:pt x="2133598" y="4762"/>
                  </a:lnTo>
                  <a:lnTo>
                    <a:pt x="357188" y="4134530"/>
                  </a:lnTo>
                  <a:lnTo>
                    <a:pt x="0" y="41773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grpSp>
      <p:sp>
        <p:nvSpPr>
          <p:cNvPr id="10665" name="CustomShape 5"/>
          <p:cNvSpPr/>
          <p:nvPr/>
        </p:nvSpPr>
        <p:spPr>
          <a:xfrm>
            <a:off x="1008000" y="2121480"/>
            <a:ext cx="3710160" cy="747720"/>
          </a:xfrm>
          <a:prstGeom prst="rect">
            <a:avLst/>
          </a:prstGeom>
          <a:noFill/>
          <a:ln>
            <a:noFill/>
          </a:ln>
        </p:spPr>
        <p:style>
          <a:lnRef idx="0"/>
          <a:fillRef idx="0"/>
          <a:effectRef idx="0"/>
          <a:fontRef idx="minor"/>
        </p:style>
        <p:txBody>
          <a:bodyPr>
            <a:noAutofit/>
          </a:bodyPr>
          <a:p>
            <a:pPr>
              <a:lnSpc>
                <a:spcPct val="90000"/>
              </a:lnSpc>
              <a:spcBef>
                <a:spcPts val="1001"/>
              </a:spcBef>
            </a:pPr>
            <a:r>
              <a:rPr b="1" lang="id-ID" sz="3200" spc="-1" strike="noStrike">
                <a:solidFill>
                  <a:srgbClr val="181717"/>
                </a:solidFill>
                <a:latin typeface="Lato"/>
                <a:ea typeface="Lato"/>
              </a:rPr>
              <a:t>SHOP HARUNO</a:t>
            </a:r>
            <a:endParaRPr b="0" lang="en-US" sz="3200" spc="-1" strike="noStrike">
              <a:latin typeface="Arial"/>
            </a:endParaRPr>
          </a:p>
          <a:p>
            <a:pPr>
              <a:lnSpc>
                <a:spcPct val="90000"/>
              </a:lnSpc>
              <a:spcBef>
                <a:spcPts val="1001"/>
              </a:spcBef>
            </a:pPr>
            <a:endParaRPr b="0" lang="en-US" sz="3200" spc="-1" strike="noStrike">
              <a:latin typeface="Arial"/>
            </a:endParaRPr>
          </a:p>
        </p:txBody>
      </p:sp>
      <p:sp>
        <p:nvSpPr>
          <p:cNvPr id="10666" name="CustomShape 6"/>
          <p:cNvSpPr/>
          <p:nvPr/>
        </p:nvSpPr>
        <p:spPr>
          <a:xfrm>
            <a:off x="1046160" y="3024000"/>
            <a:ext cx="3899160" cy="2932200"/>
          </a:xfrm>
          <a:prstGeom prst="rect">
            <a:avLst/>
          </a:prstGeom>
          <a:noFill/>
          <a:ln>
            <a:noFill/>
          </a:ln>
        </p:spPr>
        <p:style>
          <a:lnRef idx="0"/>
          <a:fillRef idx="0"/>
          <a:effectRef idx="0"/>
          <a:fontRef idx="minor"/>
        </p:style>
        <p:txBody>
          <a:bodyPr lIns="90000" rIns="90000" tIns="45000" bIns="45000">
            <a:spAutoFit/>
          </a:bodyPr>
          <a:p>
            <a:pPr>
              <a:lnSpc>
                <a:spcPts val="1599"/>
              </a:lnSpc>
            </a:pPr>
            <a:r>
              <a:rPr b="1" lang="en-US" sz="1600" spc="-1" strike="noStrike">
                <a:solidFill>
                  <a:srgbClr val="404040"/>
                </a:solidFill>
                <a:latin typeface="メイリオ"/>
                <a:ea typeface="メイリオ"/>
              </a:rPr>
              <a:t>■</a:t>
            </a:r>
            <a:r>
              <a:rPr b="1" lang="en-US" sz="1600" spc="-1" strike="noStrike">
                <a:solidFill>
                  <a:srgbClr val="404040"/>
                </a:solidFill>
                <a:latin typeface="メイリオ"/>
                <a:ea typeface="メイリオ"/>
              </a:rPr>
              <a:t>WEB SHOP</a:t>
            </a:r>
            <a:r>
              <a:rPr b="1" lang="ja-JP" sz="1600" spc="-1" strike="noStrike">
                <a:solidFill>
                  <a:srgbClr val="404040"/>
                </a:solidFill>
                <a:latin typeface="メイリオ"/>
                <a:ea typeface="メイリオ"/>
              </a:rPr>
              <a:t>の公式ページ</a:t>
            </a:r>
            <a:endParaRPr b="0" lang="en-US" sz="1600" spc="-1" strike="noStrike">
              <a:latin typeface="メイリオ"/>
              <a:ea typeface="メイリオ"/>
            </a:endParaRPr>
          </a:p>
          <a:p>
            <a:pPr>
              <a:lnSpc>
                <a:spcPts val="1599"/>
              </a:lnSpc>
            </a:pPr>
            <a:r>
              <a:rPr b="0" lang="ja-JP" sz="1600" spc="-1" strike="noStrike">
                <a:solidFill>
                  <a:srgbClr val="00a933"/>
                </a:solidFill>
                <a:latin typeface="メイリオ"/>
                <a:ea typeface="メイリオ"/>
              </a:rPr>
              <a:t>閲覧者</a:t>
            </a:r>
            <a:r>
              <a:rPr b="0" lang="ja-JP" sz="1600" spc="-1" strike="noStrike">
                <a:solidFill>
                  <a:srgbClr val="404040"/>
                </a:solidFill>
                <a:latin typeface="メイリオ"/>
                <a:ea typeface="メイリオ"/>
              </a:rPr>
              <a:t>はこのページ上でショップの商品情報を参照し、販売ページへ移動することができる。</a:t>
            </a:r>
            <a:endParaRPr b="0" lang="en-US" sz="1600" spc="-1" strike="noStrike">
              <a:latin typeface="メイリオ"/>
              <a:ea typeface="メイリオ"/>
            </a:endParaRPr>
          </a:p>
          <a:p>
            <a:pPr>
              <a:lnSpc>
                <a:spcPts val="1599"/>
              </a:lnSpc>
            </a:pPr>
            <a:r>
              <a:rPr b="0" lang="ja-JP" sz="1600" spc="-1" strike="noStrike">
                <a:solidFill>
                  <a:srgbClr val="404040"/>
                </a:solidFill>
                <a:latin typeface="メイリオ"/>
                <a:ea typeface="メイリオ"/>
              </a:rPr>
              <a:t>また製品やショップについて問い合わせをすることができる。</a:t>
            </a:r>
            <a:endParaRPr b="0" lang="en-US" sz="1600" spc="-1" strike="noStrike">
              <a:latin typeface="メイリオ"/>
              <a:ea typeface="メイリオ"/>
            </a:endParaRPr>
          </a:p>
          <a:p>
            <a:pPr>
              <a:lnSpc>
                <a:spcPts val="1599"/>
              </a:lnSpc>
            </a:pPr>
            <a:endParaRPr b="0" lang="en-US" sz="1600" spc="-1" strike="noStrike">
              <a:latin typeface="メイリオ"/>
              <a:ea typeface="メイリオ"/>
            </a:endParaRPr>
          </a:p>
          <a:p>
            <a:pPr algn="r">
              <a:lnSpc>
                <a:spcPts val="1599"/>
              </a:lnSpc>
            </a:pPr>
            <a:r>
              <a:rPr b="0" lang="ja-JP" sz="1600" spc="-1" strike="noStrike">
                <a:solidFill>
                  <a:srgbClr val="c9211e"/>
                </a:solidFill>
                <a:latin typeface="Muli"/>
                <a:ea typeface="メイリオ"/>
              </a:rPr>
              <a:t>管理者</a:t>
            </a:r>
            <a:r>
              <a:rPr b="0" lang="ja-JP" sz="1600" spc="-1" strike="noStrike">
                <a:solidFill>
                  <a:srgbClr val="404040"/>
                </a:solidFill>
                <a:latin typeface="Muli"/>
                <a:ea typeface="メイリオ"/>
              </a:rPr>
              <a:t>は販売中の商品データや</a:t>
            </a:r>
            <a:endParaRPr b="0" lang="en-US" sz="1600" spc="-1" strike="noStrike">
              <a:latin typeface="メイリオ"/>
              <a:ea typeface="メイリオ"/>
            </a:endParaRPr>
          </a:p>
          <a:p>
            <a:pPr algn="r">
              <a:lnSpc>
                <a:spcPts val="1599"/>
              </a:lnSpc>
            </a:pPr>
            <a:r>
              <a:rPr b="0" lang="ja-JP" sz="1600" spc="-1" strike="noStrike">
                <a:solidFill>
                  <a:srgbClr val="404040"/>
                </a:solidFill>
                <a:latin typeface="Muli"/>
                <a:ea typeface="メイリオ"/>
              </a:rPr>
              <a:t>商品の写真・情報等を</a:t>
            </a:r>
            <a:endParaRPr b="0" lang="en-US" sz="1600" spc="-1" strike="noStrike">
              <a:latin typeface="メイリオ"/>
              <a:ea typeface="メイリオ"/>
            </a:endParaRPr>
          </a:p>
          <a:p>
            <a:pPr algn="r">
              <a:lnSpc>
                <a:spcPts val="1599"/>
              </a:lnSpc>
            </a:pPr>
            <a:r>
              <a:rPr b="0" lang="ja-JP" sz="1600" spc="-1" strike="noStrike">
                <a:solidFill>
                  <a:srgbClr val="404040"/>
                </a:solidFill>
                <a:latin typeface="Muli"/>
                <a:ea typeface="メイリオ"/>
              </a:rPr>
              <a:t>登録・編集・削除することができる。</a:t>
            </a:r>
            <a:endParaRPr b="0" lang="en-US" sz="1600" spc="-1" strike="noStrike">
              <a:latin typeface="メイリオ"/>
              <a:ea typeface="メイリオ"/>
            </a:endParaRPr>
          </a:p>
          <a:p>
            <a:pPr algn="r">
              <a:lnSpc>
                <a:spcPts val="1599"/>
              </a:lnSpc>
            </a:pPr>
            <a:r>
              <a:rPr b="0" lang="ja-JP" sz="1600" spc="-1" strike="noStrike">
                <a:solidFill>
                  <a:srgbClr val="404040"/>
                </a:solidFill>
                <a:latin typeface="Muli"/>
                <a:ea typeface="メイリオ"/>
              </a:rPr>
              <a:t>また、商品カテゴリや</a:t>
            </a:r>
            <a:endParaRPr b="0" lang="en-US" sz="1600" spc="-1" strike="noStrike">
              <a:latin typeface="メイリオ"/>
              <a:ea typeface="メイリオ"/>
            </a:endParaRPr>
          </a:p>
          <a:p>
            <a:pPr algn="r">
              <a:lnSpc>
                <a:spcPts val="1599"/>
              </a:lnSpc>
            </a:pPr>
            <a:r>
              <a:rPr b="0" lang="ja-JP" sz="1600" spc="-1" strike="noStrike">
                <a:solidFill>
                  <a:srgbClr val="404040"/>
                </a:solidFill>
                <a:latin typeface="Muli"/>
                <a:ea typeface="メイリオ"/>
              </a:rPr>
              <a:t>管理ユーザーの登録・編集・削除も</a:t>
            </a:r>
            <a:endParaRPr b="0" lang="en-US" sz="1600" spc="-1" strike="noStrike">
              <a:latin typeface="メイリオ"/>
              <a:ea typeface="メイリオ"/>
            </a:endParaRPr>
          </a:p>
          <a:p>
            <a:pPr algn="r">
              <a:lnSpc>
                <a:spcPts val="1599"/>
              </a:lnSpc>
            </a:pPr>
            <a:r>
              <a:rPr b="0" lang="ja-JP" sz="1600" spc="-1" strike="noStrike">
                <a:solidFill>
                  <a:srgbClr val="404040"/>
                </a:solidFill>
                <a:latin typeface="Muli"/>
                <a:ea typeface="メイリオ"/>
              </a:rPr>
              <a:t>ホームページ上で行うことができる。</a:t>
            </a:r>
            <a:endParaRPr b="0" lang="en-US" sz="1600" spc="-1" strike="noStrike">
              <a:latin typeface="メイリオ"/>
              <a:ea typeface="メイリオ"/>
            </a:endParaRPr>
          </a:p>
          <a:p>
            <a:pPr>
              <a:lnSpc>
                <a:spcPts val="1599"/>
              </a:lnSpc>
            </a:pPr>
            <a:endParaRPr b="0" lang="en-US" sz="1600" spc="-1" strike="noStrike">
              <a:latin typeface="メイリオ"/>
              <a:ea typeface="メイリオ"/>
            </a:endParaRPr>
          </a:p>
        </p:txBody>
      </p:sp>
      <p:sp>
        <p:nvSpPr>
          <p:cNvPr id="10667" name="CustomShape 7"/>
          <p:cNvSpPr/>
          <p:nvPr/>
        </p:nvSpPr>
        <p:spPr>
          <a:xfrm>
            <a:off x="1034280" y="2619720"/>
            <a:ext cx="3562920" cy="57888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2800" spc="-1" strike="noStrike">
                <a:solidFill>
                  <a:srgbClr val="181717"/>
                </a:solidFill>
                <a:latin typeface="メイリオ"/>
                <a:ea typeface="メイリオ"/>
              </a:rPr>
              <a:t>プレゼンテーション</a:t>
            </a:r>
            <a:endParaRPr b="1" lang="en-US" sz="2800" spc="-1" strike="noStrike">
              <a:latin typeface="メイリオ"/>
              <a:ea typeface="メイリオ"/>
            </a:endParaRPr>
          </a:p>
        </p:txBody>
      </p:sp>
      <p:pic>
        <p:nvPicPr>
          <p:cNvPr id="10668" name="" descr=""/>
          <p:cNvPicPr/>
          <p:nvPr/>
        </p:nvPicPr>
        <p:blipFill>
          <a:blip r:embed="rId1"/>
          <a:stretch/>
        </p:blipFill>
        <p:spPr>
          <a:xfrm>
            <a:off x="5264280" y="-834120"/>
            <a:ext cx="12591720" cy="83941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9" name="CustomShape 1"/>
          <p:cNvSpPr/>
          <p:nvPr/>
        </p:nvSpPr>
        <p:spPr>
          <a:xfrm>
            <a:off x="753840" y="2182320"/>
            <a:ext cx="3652920" cy="54648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3600" spc="-1" strike="noStrike">
                <a:solidFill>
                  <a:srgbClr val="181717"/>
                </a:solidFill>
                <a:latin typeface="メイリオ"/>
                <a:ea typeface="メイリオ"/>
              </a:rPr>
              <a:t>制作の背景</a:t>
            </a:r>
            <a:endParaRPr b="0" lang="en-US" sz="3600" spc="-1" strike="noStrike">
              <a:latin typeface="メイリオ"/>
              <a:ea typeface="メイリオ"/>
            </a:endParaRPr>
          </a:p>
        </p:txBody>
      </p:sp>
      <p:sp>
        <p:nvSpPr>
          <p:cNvPr id="10670" name="CustomShape 2"/>
          <p:cNvSpPr/>
          <p:nvPr/>
        </p:nvSpPr>
        <p:spPr>
          <a:xfrm>
            <a:off x="888480" y="2808000"/>
            <a:ext cx="9042120" cy="913320"/>
          </a:xfrm>
          <a:prstGeom prst="rect">
            <a:avLst/>
          </a:prstGeom>
          <a:noFill/>
          <a:ln>
            <a:noFill/>
          </a:ln>
        </p:spPr>
        <p:style>
          <a:lnRef idx="0"/>
          <a:fillRef idx="0"/>
          <a:effectRef idx="0"/>
          <a:fontRef idx="minor"/>
        </p:style>
        <p:txBody>
          <a:bodyPr lIns="90000" rIns="90000" tIns="45000" bIns="45000">
            <a:spAutoFit/>
          </a:bodyPr>
          <a:p>
            <a:pPr marL="216000" indent="-216000" algn="just">
              <a:lnSpc>
                <a:spcPct val="150000"/>
              </a:lnSpc>
              <a:buClr>
                <a:srgbClr val="181717"/>
              </a:buClr>
              <a:buFont typeface="Wingdings" charset="2"/>
              <a:buChar char=""/>
            </a:pPr>
            <a:r>
              <a:rPr b="0" lang="ja-JP" sz="1800" spc="-1" strike="noStrike">
                <a:solidFill>
                  <a:srgbClr val="181717"/>
                </a:solidFill>
                <a:latin typeface="メイリオ"/>
                <a:ea typeface="メイリオ"/>
              </a:rPr>
              <a:t>知人が</a:t>
            </a:r>
            <a:r>
              <a:rPr b="0" lang="id-ID" sz="1800" spc="-1" strike="noStrike">
                <a:solidFill>
                  <a:srgbClr val="181717"/>
                </a:solidFill>
                <a:latin typeface="メイリオ"/>
                <a:ea typeface="メイリオ"/>
              </a:rPr>
              <a:t>Amazon</a:t>
            </a:r>
            <a:r>
              <a:rPr b="0" lang="ja-JP" sz="1800" spc="-1" strike="noStrike">
                <a:solidFill>
                  <a:srgbClr val="181717"/>
                </a:solidFill>
                <a:latin typeface="メイリオ"/>
                <a:ea typeface="メイリオ"/>
              </a:rPr>
              <a:t>でネットショップを開いたがホームページがないのでいつか作って欲しいと言っていたことから、今実装できる範囲での制作を試みた。</a:t>
            </a:r>
            <a:endParaRPr b="0" lang="en-US" sz="1800" spc="-1" strike="noStrike">
              <a:latin typeface="メイリオ"/>
              <a:ea typeface="メイリオ"/>
            </a:endParaRPr>
          </a:p>
        </p:txBody>
      </p:sp>
      <p:sp>
        <p:nvSpPr>
          <p:cNvPr id="10671" name="Line 3"/>
          <p:cNvSpPr/>
          <p:nvPr/>
        </p:nvSpPr>
        <p:spPr>
          <a:xfrm>
            <a:off x="888480" y="2767320"/>
            <a:ext cx="3791520" cy="0"/>
          </a:xfrm>
          <a:prstGeom prst="line">
            <a:avLst/>
          </a:prstGeom>
          <a:ln w="1440">
            <a:solidFill>
              <a:srgbClr val="bac9d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2" name="CustomShape 1"/>
          <p:cNvSpPr/>
          <p:nvPr/>
        </p:nvSpPr>
        <p:spPr>
          <a:xfrm>
            <a:off x="6689880" y="3381840"/>
            <a:ext cx="3894120" cy="55872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3200" spc="-1" strike="noStrike">
                <a:solidFill>
                  <a:srgbClr val="0d0d0d"/>
                </a:solidFill>
                <a:latin typeface="メイリオ"/>
                <a:ea typeface="メイリオ"/>
              </a:rPr>
              <a:t>閲覧者向け機能 </a:t>
            </a:r>
            <a:endParaRPr b="0" lang="en-US" sz="3200" spc="-1" strike="noStrike">
              <a:latin typeface="メイリオ"/>
              <a:ea typeface="メイリオ"/>
            </a:endParaRPr>
          </a:p>
        </p:txBody>
      </p:sp>
      <p:sp>
        <p:nvSpPr>
          <p:cNvPr id="10673" name="CustomShape 2"/>
          <p:cNvSpPr/>
          <p:nvPr/>
        </p:nvSpPr>
        <p:spPr>
          <a:xfrm>
            <a:off x="6747840" y="4104000"/>
            <a:ext cx="4916160" cy="2090520"/>
          </a:xfrm>
          <a:prstGeom prst="rect">
            <a:avLst/>
          </a:prstGeom>
          <a:noFill/>
          <a:ln>
            <a:noFill/>
          </a:ln>
        </p:spPr>
        <p:style>
          <a:lnRef idx="0"/>
          <a:fillRef idx="0"/>
          <a:effectRef idx="0"/>
          <a:fontRef idx="minor"/>
        </p:style>
        <p:txBody>
          <a:bodyPr lIns="90000" rIns="90000" tIns="45000" bIns="45000">
            <a:spAutoFit/>
          </a:bodyPr>
          <a:p>
            <a:pPr marL="216000" indent="-216000">
              <a:lnSpc>
                <a:spcPts val="2251"/>
              </a:lnSpc>
              <a:buClr>
                <a:srgbClr val="0d0d0d"/>
              </a:buClr>
              <a:buFont typeface="Wingdings" charset="2"/>
              <a:buChar char=""/>
            </a:pPr>
            <a:r>
              <a:rPr b="0" lang="ja-JP" sz="1500" spc="-1" strike="noStrike">
                <a:solidFill>
                  <a:srgbClr val="0d0d0d"/>
                </a:solidFill>
                <a:latin typeface="メイリオ"/>
                <a:ea typeface="メイリオ"/>
              </a:rPr>
              <a:t>ネットショップ自体は</a:t>
            </a:r>
            <a:r>
              <a:rPr b="0" lang="id-ID" sz="1500" spc="-1" strike="noStrike">
                <a:solidFill>
                  <a:srgbClr val="0d0d0d"/>
                </a:solidFill>
                <a:latin typeface="メイリオ"/>
                <a:ea typeface="メイリオ"/>
              </a:rPr>
              <a:t>Amazon</a:t>
            </a:r>
            <a:r>
              <a:rPr b="0" lang="ja-JP" sz="1500" spc="-1" strike="noStrike">
                <a:solidFill>
                  <a:srgbClr val="0d0d0d"/>
                </a:solidFill>
                <a:latin typeface="メイリオ"/>
                <a:ea typeface="メイリオ"/>
              </a:rPr>
              <a:t>にもページがある訳だが、</a:t>
            </a:r>
            <a:r>
              <a:rPr b="0" lang="id-ID" sz="1500" spc="-1" strike="noStrike">
                <a:solidFill>
                  <a:srgbClr val="0d0d0d"/>
                </a:solidFill>
                <a:latin typeface="メイリオ"/>
                <a:ea typeface="メイリオ"/>
              </a:rPr>
              <a:t>Amazon</a:t>
            </a:r>
            <a:r>
              <a:rPr b="0" lang="ja-JP" sz="1500" spc="-1" strike="noStrike">
                <a:solidFill>
                  <a:srgbClr val="0d0d0d"/>
                </a:solidFill>
                <a:latin typeface="メイリオ"/>
                <a:ea typeface="メイリオ"/>
              </a:rPr>
              <a:t>に登録されている商品をこのページで完全に閲覧できる（様になったらいいなと思っている）。現在は手動で登録された限られた情報のみ閲覧可能。</a:t>
            </a:r>
            <a:endParaRPr b="0" lang="en-US" sz="1500" spc="-1" strike="noStrike">
              <a:latin typeface="メイリオ"/>
              <a:ea typeface="メイリオ"/>
            </a:endParaRPr>
          </a:p>
          <a:p>
            <a:pPr marL="216000" indent="-216000">
              <a:lnSpc>
                <a:spcPts val="2251"/>
              </a:lnSpc>
              <a:buClr>
                <a:srgbClr val="0d0d0d"/>
              </a:buClr>
              <a:buFont typeface="Wingdings" charset="2"/>
              <a:buChar char=""/>
            </a:pPr>
            <a:r>
              <a:rPr b="0" lang="id-ID" sz="1500" spc="-1" strike="noStrike">
                <a:solidFill>
                  <a:srgbClr val="0d0d0d"/>
                </a:solidFill>
                <a:latin typeface="メイリオ"/>
                <a:ea typeface="メイリオ"/>
              </a:rPr>
              <a:t>Amazon</a:t>
            </a:r>
            <a:r>
              <a:rPr b="0" lang="ja-JP" sz="1500" spc="-1" strike="noStrike">
                <a:solidFill>
                  <a:srgbClr val="0d0d0d"/>
                </a:solidFill>
                <a:latin typeface="メイリオ"/>
                <a:ea typeface="メイリオ"/>
              </a:rPr>
              <a:t>のネットショップページより気軽に</a:t>
            </a:r>
            <a:endParaRPr b="0" lang="en-US" sz="1500" spc="-1" strike="noStrike">
              <a:latin typeface="メイリオ"/>
              <a:ea typeface="メイリオ"/>
            </a:endParaRPr>
          </a:p>
          <a:p>
            <a:pPr>
              <a:lnSpc>
                <a:spcPts val="2251"/>
              </a:lnSpc>
            </a:pPr>
            <a:r>
              <a:rPr b="0" lang="ja-JP" sz="1500" spc="-1" strike="noStrike">
                <a:solidFill>
                  <a:srgbClr val="0d0d0d"/>
                </a:solidFill>
                <a:latin typeface="メイリオ"/>
                <a:ea typeface="メイリオ"/>
              </a:rPr>
              <a:t>　ネットショップに問い合わせが可能かもしれない。</a:t>
            </a:r>
            <a:endParaRPr b="0" lang="en-US" sz="1500" spc="-1" strike="noStrike">
              <a:latin typeface="メイリオ"/>
              <a:ea typeface="メイリオ"/>
            </a:endParaRPr>
          </a:p>
        </p:txBody>
      </p:sp>
      <p:sp>
        <p:nvSpPr>
          <p:cNvPr id="10674" name="Line 3"/>
          <p:cNvSpPr/>
          <p:nvPr/>
        </p:nvSpPr>
        <p:spPr>
          <a:xfrm>
            <a:off x="6689520" y="4067280"/>
            <a:ext cx="4830480" cy="36720"/>
          </a:xfrm>
          <a:prstGeom prst="line">
            <a:avLst/>
          </a:prstGeom>
          <a:ln w="1440">
            <a:solidFill>
              <a:schemeClr val="bg1">
                <a:lumMod val="85000"/>
              </a:schemeClr>
            </a:solidFill>
          </a:ln>
        </p:spPr>
        <p:style>
          <a:lnRef idx="1">
            <a:schemeClr val="accent1"/>
          </a:lnRef>
          <a:fillRef idx="0">
            <a:schemeClr val="accent1"/>
          </a:fillRef>
          <a:effectRef idx="0">
            <a:schemeClr val="accent1"/>
          </a:effectRef>
          <a:fontRef idx="minor"/>
        </p:style>
      </p:sp>
      <p:pic>
        <p:nvPicPr>
          <p:cNvPr id="10675" name="" descr=""/>
          <p:cNvPicPr/>
          <p:nvPr/>
        </p:nvPicPr>
        <p:blipFill>
          <a:blip r:embed="rId1"/>
          <a:stretch/>
        </p:blipFill>
        <p:spPr>
          <a:xfrm>
            <a:off x="3611160" y="-29880"/>
            <a:ext cx="2796840" cy="7229880"/>
          </a:xfrm>
          <a:prstGeom prst="rect">
            <a:avLst/>
          </a:prstGeom>
          <a:ln>
            <a:noFill/>
          </a:ln>
        </p:spPr>
      </p:pic>
      <p:pic>
        <p:nvPicPr>
          <p:cNvPr id="10676" name="" descr=""/>
          <p:cNvPicPr/>
          <p:nvPr/>
        </p:nvPicPr>
        <p:blipFill>
          <a:blip r:embed="rId2"/>
          <a:stretch/>
        </p:blipFill>
        <p:spPr>
          <a:xfrm>
            <a:off x="383760" y="-1533960"/>
            <a:ext cx="2856240" cy="8589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7" name="CustomShape 1"/>
          <p:cNvSpPr/>
          <p:nvPr/>
        </p:nvSpPr>
        <p:spPr>
          <a:xfrm>
            <a:off x="1008360" y="1872000"/>
            <a:ext cx="6263640" cy="55872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3200" spc="-1" strike="noStrike">
                <a:solidFill>
                  <a:srgbClr val="0d0d0d"/>
                </a:solidFill>
                <a:latin typeface="メイリオ"/>
                <a:ea typeface="メイリオ"/>
              </a:rPr>
              <a:t>管理者向け機能 </a:t>
            </a:r>
            <a:endParaRPr b="0" lang="en-US" sz="3200" spc="-1" strike="noStrike">
              <a:latin typeface="メイリオ"/>
              <a:ea typeface="メイリオ"/>
            </a:endParaRPr>
          </a:p>
        </p:txBody>
      </p:sp>
      <p:sp>
        <p:nvSpPr>
          <p:cNvPr id="10678" name="CustomShape 2"/>
          <p:cNvSpPr/>
          <p:nvPr/>
        </p:nvSpPr>
        <p:spPr>
          <a:xfrm>
            <a:off x="1101960" y="2594160"/>
            <a:ext cx="4119120" cy="2377080"/>
          </a:xfrm>
          <a:prstGeom prst="rect">
            <a:avLst/>
          </a:prstGeom>
          <a:noFill/>
          <a:ln>
            <a:noFill/>
          </a:ln>
        </p:spPr>
        <p:style>
          <a:lnRef idx="0"/>
          <a:fillRef idx="0"/>
          <a:effectRef idx="0"/>
          <a:fontRef idx="minor"/>
        </p:style>
        <p:txBody>
          <a:bodyPr lIns="90000" rIns="90000" tIns="45000" bIns="45000">
            <a:spAutoFit/>
          </a:bodyPr>
          <a:p>
            <a:pPr marL="216000" indent="-216000">
              <a:lnSpc>
                <a:spcPts val="2251"/>
              </a:lnSpc>
              <a:buClr>
                <a:srgbClr val="0d0d0d"/>
              </a:buClr>
              <a:buFont typeface="Wingdings" charset="2"/>
              <a:buChar char=""/>
            </a:pPr>
            <a:r>
              <a:rPr b="0" lang="ja-JP" sz="1500" spc="-1" strike="noStrike">
                <a:solidFill>
                  <a:srgbClr val="0d0d0d"/>
                </a:solidFill>
                <a:latin typeface="メイリオ"/>
                <a:ea typeface="メイリオ"/>
              </a:rPr>
              <a:t>ネットショップで現在販売している商品を登録し、管理できる（ただし手動。売れたからといって勝手にリストからは消えない）。</a:t>
            </a:r>
            <a:endParaRPr b="0" lang="en-US" sz="1500" spc="-1" strike="noStrike">
              <a:latin typeface="メイリオ"/>
              <a:ea typeface="メイリオ"/>
            </a:endParaRPr>
          </a:p>
          <a:p>
            <a:pPr marL="216000" indent="-216000">
              <a:lnSpc>
                <a:spcPts val="2251"/>
              </a:lnSpc>
              <a:buClr>
                <a:srgbClr val="0d0d0d"/>
              </a:buClr>
              <a:buFont typeface="Wingdings" charset="2"/>
              <a:buChar char=""/>
            </a:pPr>
            <a:r>
              <a:rPr b="0" lang="ja-JP" sz="1500" spc="-1" strike="noStrike">
                <a:solidFill>
                  <a:srgbClr val="0d0d0d"/>
                </a:solidFill>
                <a:latin typeface="メイリオ"/>
                <a:ea typeface="メイリオ"/>
              </a:rPr>
              <a:t>権限マスターのユーザーのみ他の管理者の追加・削除・編集が可能。今後、委託によってページの管理を他者に依頼をしていくことも考えているため。</a:t>
            </a:r>
            <a:endParaRPr b="0" lang="en-US" sz="1500" spc="-1" strike="noStrike">
              <a:latin typeface="メイリオ"/>
              <a:ea typeface="メイリオ"/>
            </a:endParaRPr>
          </a:p>
        </p:txBody>
      </p:sp>
      <p:sp>
        <p:nvSpPr>
          <p:cNvPr id="10679" name="Line 3"/>
          <p:cNvSpPr/>
          <p:nvPr/>
        </p:nvSpPr>
        <p:spPr>
          <a:xfrm>
            <a:off x="1008000" y="2557440"/>
            <a:ext cx="4104000" cy="0"/>
          </a:xfrm>
          <a:prstGeom prst="line">
            <a:avLst/>
          </a:prstGeom>
          <a:ln w="1440">
            <a:solidFill>
              <a:schemeClr val="bg1">
                <a:lumMod val="85000"/>
              </a:schemeClr>
            </a:solidFill>
          </a:ln>
        </p:spPr>
        <p:style>
          <a:lnRef idx="1">
            <a:schemeClr val="accent1"/>
          </a:lnRef>
          <a:fillRef idx="0">
            <a:schemeClr val="accent1"/>
          </a:fillRef>
          <a:effectRef idx="0">
            <a:schemeClr val="accent1"/>
          </a:effectRef>
          <a:fontRef idx="minor"/>
        </p:style>
      </p:sp>
      <p:pic>
        <p:nvPicPr>
          <p:cNvPr id="10680" name="" descr=""/>
          <p:cNvPicPr/>
          <p:nvPr/>
        </p:nvPicPr>
        <p:blipFill>
          <a:blip r:embed="rId1"/>
          <a:stretch/>
        </p:blipFill>
        <p:spPr>
          <a:xfrm>
            <a:off x="8784000" y="-150120"/>
            <a:ext cx="3096000" cy="3102120"/>
          </a:xfrm>
          <a:prstGeom prst="rect">
            <a:avLst/>
          </a:prstGeom>
          <a:ln>
            <a:noFill/>
          </a:ln>
        </p:spPr>
      </p:pic>
      <p:pic>
        <p:nvPicPr>
          <p:cNvPr id="10681" name="" descr=""/>
          <p:cNvPicPr/>
          <p:nvPr/>
        </p:nvPicPr>
        <p:blipFill>
          <a:blip r:embed="rId2"/>
          <a:stretch/>
        </p:blipFill>
        <p:spPr>
          <a:xfrm>
            <a:off x="5904000" y="1080360"/>
            <a:ext cx="2651400" cy="2591640"/>
          </a:xfrm>
          <a:prstGeom prst="rect">
            <a:avLst/>
          </a:prstGeom>
          <a:ln>
            <a:noFill/>
          </a:ln>
        </p:spPr>
      </p:pic>
      <p:pic>
        <p:nvPicPr>
          <p:cNvPr id="10682" name="" descr=""/>
          <p:cNvPicPr/>
          <p:nvPr/>
        </p:nvPicPr>
        <p:blipFill>
          <a:blip r:embed="rId3"/>
          <a:stretch/>
        </p:blipFill>
        <p:spPr>
          <a:xfrm>
            <a:off x="5904000" y="3935880"/>
            <a:ext cx="2643480" cy="3840120"/>
          </a:xfrm>
          <a:prstGeom prst="rect">
            <a:avLst/>
          </a:prstGeom>
          <a:ln>
            <a:noFill/>
          </a:ln>
        </p:spPr>
      </p:pic>
      <p:pic>
        <p:nvPicPr>
          <p:cNvPr id="10683" name="" descr=""/>
          <p:cNvPicPr/>
          <p:nvPr/>
        </p:nvPicPr>
        <p:blipFill>
          <a:blip r:embed="rId4"/>
          <a:stretch/>
        </p:blipFill>
        <p:spPr>
          <a:xfrm>
            <a:off x="8784000" y="3168000"/>
            <a:ext cx="3062880" cy="4032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4" name="CustomShape 1"/>
          <p:cNvSpPr/>
          <p:nvPr/>
        </p:nvSpPr>
        <p:spPr>
          <a:xfrm>
            <a:off x="4968000" y="2808000"/>
            <a:ext cx="2931120" cy="55872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3200" spc="-1" strike="noStrike">
                <a:solidFill>
                  <a:srgbClr val="181717"/>
                </a:solidFill>
                <a:latin typeface="メイリオ"/>
                <a:ea typeface="メイリオ"/>
              </a:rPr>
              <a:t>現在の問題点 </a:t>
            </a:r>
            <a:endParaRPr b="0" lang="en-US" sz="3200" spc="-1" strike="noStrike">
              <a:latin typeface="メイリオ"/>
              <a:ea typeface="メイリオ"/>
            </a:endParaRPr>
          </a:p>
        </p:txBody>
      </p:sp>
      <p:sp>
        <p:nvSpPr>
          <p:cNvPr id="10685" name="CustomShape 2"/>
          <p:cNvSpPr/>
          <p:nvPr/>
        </p:nvSpPr>
        <p:spPr>
          <a:xfrm>
            <a:off x="5019840" y="3428280"/>
            <a:ext cx="5564160" cy="2644200"/>
          </a:xfrm>
          <a:prstGeom prst="rect">
            <a:avLst/>
          </a:prstGeom>
          <a:noFill/>
          <a:ln>
            <a:noFill/>
          </a:ln>
        </p:spPr>
        <p:style>
          <a:lnRef idx="0"/>
          <a:fillRef idx="0"/>
          <a:effectRef idx="0"/>
          <a:fontRef idx="minor"/>
        </p:style>
        <p:txBody>
          <a:bodyPr lIns="90000" rIns="90000" tIns="45000" bIns="45000">
            <a:spAutoFit/>
          </a:bodyPr>
          <a:p>
            <a:pPr marL="216000" indent="-216000">
              <a:lnSpc>
                <a:spcPct val="140000"/>
              </a:lnSpc>
              <a:buClr>
                <a:srgbClr val="181717"/>
              </a:buClr>
              <a:buFont typeface="Wingdings" charset="2"/>
              <a:buChar char=""/>
            </a:pPr>
            <a:r>
              <a:rPr b="0" lang="ja-JP" sz="1500" spc="-1" strike="noStrike">
                <a:solidFill>
                  <a:srgbClr val="181717"/>
                </a:solidFill>
                <a:latin typeface="メイリオ"/>
                <a:ea typeface="メイリオ"/>
              </a:rPr>
              <a:t>商品の価格は自動設定されていて、</a:t>
            </a:r>
            <a:r>
              <a:rPr b="1" lang="ja-JP" sz="1500" spc="-1" strike="noStrike">
                <a:solidFill>
                  <a:srgbClr val="c9211e"/>
                </a:solidFill>
                <a:latin typeface="メイリオ"/>
                <a:ea typeface="メイリオ"/>
              </a:rPr>
              <a:t>現在手動で商品情報を登録しているため価格を表示できない</a:t>
            </a:r>
            <a:r>
              <a:rPr b="0" lang="ja-JP" sz="1500" spc="-1" strike="noStrike">
                <a:solidFill>
                  <a:srgbClr val="181717"/>
                </a:solidFill>
                <a:latin typeface="メイリオ"/>
                <a:ea typeface="メイリオ"/>
              </a:rPr>
              <a:t>。これは</a:t>
            </a:r>
            <a:r>
              <a:rPr b="0" lang="id-ID" sz="1500" spc="-1" strike="noStrike">
                <a:solidFill>
                  <a:srgbClr val="181717"/>
                </a:solidFill>
                <a:latin typeface="メイリオ"/>
                <a:ea typeface="メイリオ"/>
              </a:rPr>
              <a:t>Amazon API</a:t>
            </a:r>
            <a:r>
              <a:rPr b="0" lang="ja-JP" sz="1500" spc="-1" strike="noStrike">
                <a:solidFill>
                  <a:srgbClr val="181717"/>
                </a:solidFill>
                <a:latin typeface="メイリオ"/>
                <a:ea typeface="メイリオ"/>
              </a:rPr>
              <a:t>を使用することで解決できるかもしれない。</a:t>
            </a:r>
            <a:endParaRPr b="0" lang="en-US" sz="1500" spc="-1" strike="noStrike">
              <a:latin typeface="メイリオ"/>
              <a:ea typeface="メイリオ"/>
            </a:endParaRPr>
          </a:p>
          <a:p>
            <a:pPr marL="216000" indent="-216000">
              <a:lnSpc>
                <a:spcPct val="140000"/>
              </a:lnSpc>
              <a:buClr>
                <a:srgbClr val="181717"/>
              </a:buClr>
              <a:buFont typeface="Wingdings" charset="2"/>
              <a:buChar char=""/>
            </a:pPr>
            <a:r>
              <a:rPr b="0" lang="ja-JP" sz="1500" spc="-1" strike="noStrike">
                <a:solidFill>
                  <a:srgbClr val="181717"/>
                </a:solidFill>
                <a:latin typeface="メイリオ"/>
                <a:ea typeface="メイリオ"/>
              </a:rPr>
              <a:t>提供されている</a:t>
            </a:r>
            <a:r>
              <a:rPr b="0" lang="id-ID" sz="1500" spc="-1" strike="noStrike">
                <a:solidFill>
                  <a:srgbClr val="181717"/>
                </a:solidFill>
                <a:latin typeface="メイリオ"/>
                <a:ea typeface="メイリオ"/>
              </a:rPr>
              <a:t>JQuery</a:t>
            </a:r>
            <a:r>
              <a:rPr b="0" lang="ja-JP" sz="1500" spc="-1" strike="noStrike">
                <a:solidFill>
                  <a:srgbClr val="181717"/>
                </a:solidFill>
                <a:latin typeface="メイリオ"/>
                <a:ea typeface="メイリオ"/>
              </a:rPr>
              <a:t>を何個か使用しているが便利ではあるものの自分で付け加えたいものと競合してしまい実装ができないものがあったりする。</a:t>
            </a:r>
            <a:endParaRPr b="0" lang="en-US" sz="1500" spc="-1" strike="noStrike">
              <a:latin typeface="メイリオ"/>
              <a:ea typeface="メイリオ"/>
            </a:endParaRPr>
          </a:p>
          <a:p>
            <a:pPr marL="216000" indent="-216000">
              <a:lnSpc>
                <a:spcPct val="140000"/>
              </a:lnSpc>
              <a:buClr>
                <a:srgbClr val="181717"/>
              </a:buClr>
              <a:buFont typeface="Wingdings" charset="2"/>
              <a:buChar char=""/>
            </a:pPr>
            <a:r>
              <a:rPr b="0" lang="ja-JP" sz="1500" spc="-1" strike="noStrike">
                <a:solidFill>
                  <a:srgbClr val="181717"/>
                </a:solidFill>
                <a:latin typeface="メイリオ"/>
                <a:ea typeface="メイリオ"/>
              </a:rPr>
              <a:t>レイアウトが全体的に中央にまとまっていて横が寂しい。サイドメニューなどをつけるかデザイン自体を変えるか。</a:t>
            </a:r>
            <a:endParaRPr b="0" lang="en-US" sz="1500" spc="-1" strike="noStrike">
              <a:latin typeface="メイリオ"/>
              <a:ea typeface="メイリオ"/>
            </a:endParaRPr>
          </a:p>
        </p:txBody>
      </p:sp>
      <p:sp>
        <p:nvSpPr>
          <p:cNvPr id="10686" name="Line 3"/>
          <p:cNvSpPr/>
          <p:nvPr/>
        </p:nvSpPr>
        <p:spPr>
          <a:xfrm>
            <a:off x="5040000" y="3366720"/>
            <a:ext cx="2827080" cy="0"/>
          </a:xfrm>
          <a:prstGeom prst="line">
            <a:avLst/>
          </a:prstGeom>
          <a:ln w="1440">
            <a:solidFill>
              <a:schemeClr val="bg1">
                <a:lumMod val="85000"/>
              </a:schemeClr>
            </a:solidFill>
          </a:ln>
        </p:spPr>
        <p:style>
          <a:lnRef idx="1">
            <a:schemeClr val="accent1"/>
          </a:lnRef>
          <a:fillRef idx="0">
            <a:schemeClr val="accent1"/>
          </a:fillRef>
          <a:effectRef idx="0">
            <a:schemeClr val="accent1"/>
          </a:effectRef>
          <a:fontRef idx="minor"/>
        </p:style>
      </p:sp>
      <p:pic>
        <p:nvPicPr>
          <p:cNvPr id="10687" name="" descr=""/>
          <p:cNvPicPr/>
          <p:nvPr/>
        </p:nvPicPr>
        <p:blipFill>
          <a:blip r:embed="rId1"/>
          <a:stretch/>
        </p:blipFill>
        <p:spPr>
          <a:xfrm>
            <a:off x="-4680" y="432000"/>
            <a:ext cx="12191760" cy="2151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88" name="" descr=""/>
          <p:cNvPicPr/>
          <p:nvPr/>
        </p:nvPicPr>
        <p:blipFill>
          <a:blip r:embed="rId1"/>
          <a:stretch/>
        </p:blipFill>
        <p:spPr>
          <a:xfrm>
            <a:off x="936000" y="792000"/>
            <a:ext cx="6552000" cy="5256000"/>
          </a:xfrm>
          <a:prstGeom prst="rect">
            <a:avLst/>
          </a:prstGeom>
          <a:ln>
            <a:noFill/>
          </a:ln>
        </p:spPr>
      </p:pic>
      <p:sp>
        <p:nvSpPr>
          <p:cNvPr id="10689" name="CustomShape 1"/>
          <p:cNvSpPr/>
          <p:nvPr/>
        </p:nvSpPr>
        <p:spPr>
          <a:xfrm>
            <a:off x="1131840" y="971640"/>
            <a:ext cx="3980160" cy="558720"/>
          </a:xfrm>
          <a:prstGeom prst="rect">
            <a:avLst/>
          </a:prstGeom>
          <a:noFill/>
          <a:ln>
            <a:noFill/>
          </a:ln>
        </p:spPr>
        <p:style>
          <a:lnRef idx="0"/>
          <a:fillRef idx="0"/>
          <a:effectRef idx="0"/>
          <a:fontRef idx="minor"/>
        </p:style>
        <p:txBody>
          <a:bodyPr>
            <a:noAutofit/>
          </a:bodyPr>
          <a:p>
            <a:pPr>
              <a:lnSpc>
                <a:spcPct val="90000"/>
              </a:lnSpc>
              <a:spcBef>
                <a:spcPts val="1001"/>
              </a:spcBef>
            </a:pPr>
            <a:r>
              <a:rPr b="1" lang="ja-JP" sz="3200" spc="-1" strike="noStrike">
                <a:solidFill>
                  <a:srgbClr val="181717"/>
                </a:solidFill>
                <a:latin typeface="メイリオ"/>
                <a:ea typeface="メイリオ"/>
              </a:rPr>
              <a:t>今後実装したい機能</a:t>
            </a:r>
            <a:endParaRPr b="0" lang="en-US" sz="3200" spc="-1" strike="noStrike">
              <a:latin typeface="メイリオ"/>
              <a:ea typeface="メイリオ"/>
            </a:endParaRPr>
          </a:p>
        </p:txBody>
      </p:sp>
      <p:sp>
        <p:nvSpPr>
          <p:cNvPr id="10690" name="CustomShape 2"/>
          <p:cNvSpPr/>
          <p:nvPr/>
        </p:nvSpPr>
        <p:spPr>
          <a:xfrm>
            <a:off x="1131840" y="1551960"/>
            <a:ext cx="6140160" cy="3606120"/>
          </a:xfrm>
          <a:prstGeom prst="rect">
            <a:avLst/>
          </a:prstGeom>
          <a:noFill/>
          <a:ln>
            <a:noFill/>
          </a:ln>
        </p:spPr>
        <p:style>
          <a:lnRef idx="0"/>
          <a:fillRef idx="0"/>
          <a:effectRef idx="0"/>
          <a:fontRef idx="minor"/>
        </p:style>
        <p:txBody>
          <a:bodyPr lIns="90000" rIns="90000" tIns="45000" bIns="45000">
            <a:spAutoFit/>
          </a:bodyPr>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各登録・編集・削除をするとき用の確認画面を制作したい。</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本来商品画像編集ページで画像削除専用ページにいくことなく画像を選択し他の項目共々</a:t>
            </a:r>
            <a:r>
              <a:rPr b="0" lang="id-ID" sz="1400" spc="-1" strike="noStrike">
                <a:solidFill>
                  <a:srgbClr val="181717"/>
                </a:solidFill>
                <a:latin typeface="メイリオ"/>
                <a:ea typeface="メイリオ"/>
              </a:rPr>
              <a:t>POST</a:t>
            </a:r>
            <a:r>
              <a:rPr b="0" lang="ja-JP" sz="1400" spc="-1" strike="noStrike">
                <a:solidFill>
                  <a:srgbClr val="181717"/>
                </a:solidFill>
                <a:latin typeface="メイリオ"/>
                <a:ea typeface="メイリオ"/>
              </a:rPr>
              <a:t>して削除したい。</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使用している</a:t>
            </a:r>
            <a:r>
              <a:rPr b="0" lang="id-ID" sz="1400" spc="-1" strike="noStrike">
                <a:solidFill>
                  <a:srgbClr val="181717"/>
                </a:solidFill>
                <a:latin typeface="メイリオ"/>
                <a:ea typeface="メイリオ"/>
              </a:rPr>
              <a:t>JQuery</a:t>
            </a:r>
            <a:r>
              <a:rPr b="0" lang="ja-JP" sz="1400" spc="-1" strike="noStrike">
                <a:solidFill>
                  <a:srgbClr val="181717"/>
                </a:solidFill>
                <a:latin typeface="メイリオ"/>
                <a:ea typeface="メイリオ"/>
              </a:rPr>
              <a:t>との兼ね合い。</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デザインが寂しいので追加もしくは変更。</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カテゴリごとのソートはできるが登録日の新旧順ソートができないためその実装。</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いいね・お気に入りボタン押下時にページ遷移せずにキャッシュに記録しソートで表示できる機能の追加。</a:t>
            </a:r>
            <a:endParaRPr b="0" lang="en-US" sz="1400" spc="-1" strike="noStrike">
              <a:latin typeface="メイリオ"/>
              <a:ea typeface="メイリオ"/>
            </a:endParaRPr>
          </a:p>
          <a:p>
            <a:pPr marL="216000" indent="-216000">
              <a:lnSpc>
                <a:spcPct val="150000"/>
              </a:lnSpc>
              <a:buClr>
                <a:srgbClr val="181717"/>
              </a:buClr>
              <a:buFont typeface="Wingdings" charset="2"/>
              <a:buChar char=""/>
            </a:pPr>
            <a:r>
              <a:rPr b="0" lang="ja-JP" sz="1400" spc="-1" strike="noStrike">
                <a:solidFill>
                  <a:srgbClr val="181717"/>
                </a:solidFill>
                <a:latin typeface="メイリオ"/>
                <a:ea typeface="メイリオ"/>
              </a:rPr>
              <a:t>閲覧者用の商品閲覧ページが</a:t>
            </a:r>
            <a:r>
              <a:rPr b="0" lang="id-ID" sz="1400" spc="-1" strike="noStrike">
                <a:solidFill>
                  <a:srgbClr val="181717"/>
                </a:solidFill>
                <a:latin typeface="メイリオ"/>
                <a:ea typeface="メイリオ"/>
              </a:rPr>
              <a:t>Jquery</a:t>
            </a:r>
            <a:r>
              <a:rPr b="0" lang="ja-JP" sz="1400" spc="-1" strike="noStrike">
                <a:solidFill>
                  <a:srgbClr val="181717"/>
                </a:solidFill>
                <a:latin typeface="メイリオ"/>
                <a:ea typeface="メイリオ"/>
              </a:rPr>
              <a:t>の構文のせいか表示に時間がかかるため遅いのでその解決。</a:t>
            </a:r>
            <a:endParaRPr b="0" lang="en-US" sz="1400" spc="-1" strike="noStrike">
              <a:latin typeface="メイリオ"/>
              <a:ea typeface="メイリオ"/>
            </a:endParaRPr>
          </a:p>
        </p:txBody>
      </p:sp>
      <p:sp>
        <p:nvSpPr>
          <p:cNvPr id="10691" name="Line 3"/>
          <p:cNvSpPr/>
          <p:nvPr/>
        </p:nvSpPr>
        <p:spPr>
          <a:xfrm>
            <a:off x="1204920" y="1530360"/>
            <a:ext cx="3763080" cy="0"/>
          </a:xfrm>
          <a:prstGeom prst="line">
            <a:avLst/>
          </a:prstGeom>
          <a:ln w="144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2" name="CustomShape 1"/>
          <p:cNvSpPr/>
          <p:nvPr/>
        </p:nvSpPr>
        <p:spPr>
          <a:xfrm>
            <a:off x="864360" y="2950560"/>
            <a:ext cx="10367640" cy="649440"/>
          </a:xfrm>
          <a:custGeom>
            <a:avLst/>
            <a:gdLst/>
            <a:ahLst/>
            <a:rect l="l" t="t" r="r" b="b"/>
            <a:pathLst>
              <a:path w="21600" h="21600">
                <a:moveTo>
                  <a:pt x="0" y="0"/>
                </a:moveTo>
                <a:lnTo>
                  <a:pt x="21599" y="0"/>
                </a:lnTo>
                <a:lnTo>
                  <a:pt x="21599" y="21600"/>
                </a:lnTo>
                <a:lnTo>
                  <a:pt x="0" y="21600"/>
                </a:lnTo>
                <a:close/>
              </a:path>
            </a:pathLst>
          </a:custGeom>
          <a:noFill/>
          <a:ln>
            <a:noFill/>
          </a:ln>
        </p:spPr>
        <p:style>
          <a:lnRef idx="0"/>
          <a:fillRef idx="0"/>
          <a:effectRef idx="0"/>
          <a:fontRef idx="minor"/>
        </p:style>
        <p:txBody>
          <a:bodyPr lIns="50760" rIns="50760" tIns="50760" bIns="50760" anchor="ctr">
            <a:noAutofit/>
          </a:bodyPr>
          <a:p>
            <a:pPr algn="ctr">
              <a:lnSpc>
                <a:spcPct val="100000"/>
              </a:lnSpc>
            </a:pPr>
            <a:r>
              <a:rPr b="1" lang="ja-JP" sz="3200" spc="-1" strike="noStrike">
                <a:solidFill>
                  <a:srgbClr val="262626"/>
                </a:solidFill>
                <a:latin typeface="メイリオ"/>
                <a:ea typeface="メイリオ"/>
              </a:rPr>
              <a:t>ご清聴ありがとうございました。</a:t>
            </a:r>
            <a:endParaRPr b="1" lang="en-US" sz="3200" spc="-1" strike="noStrike">
              <a:latin typeface="メイリオ"/>
              <a:ea typeface="メイリオ"/>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437</TotalTime>
  <Application>LibreOffice/6.4.3.2$Windows_X86_64 LibreOffice_project/747b5d0ebf89f41c860ec2a39efd7cb15b54f2d8</Application>
  <Words>4118</Words>
  <Paragraphs>269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2016-10-04T07:07:08Z</dcterms:created>
  <dc:creator/>
  <dc:description/>
  <dc:language>ja-JP</dc:language>
  <cp:lastModifiedBy/>
  <dcterms:modified xsi:type="dcterms:W3CDTF">2022-09-01T00:23:20Z</dcterms:modified>
  <cp:revision>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44</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44</vt:i4>
  </property>
</Properties>
</file>